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4"/>
  </p:sldMasterIdLst>
  <p:notesMasterIdLst>
    <p:notesMasterId r:id="rId31"/>
  </p:notesMasterIdLst>
  <p:handoutMasterIdLst>
    <p:handoutMasterId r:id="rId32"/>
  </p:handoutMasterIdLst>
  <p:sldIdLst>
    <p:sldId id="789" r:id="rId5"/>
    <p:sldId id="818" r:id="rId6"/>
    <p:sldId id="816" r:id="rId7"/>
    <p:sldId id="817" r:id="rId8"/>
    <p:sldId id="819" r:id="rId9"/>
    <p:sldId id="820" r:id="rId10"/>
    <p:sldId id="814" r:id="rId11"/>
    <p:sldId id="824" r:id="rId12"/>
    <p:sldId id="821" r:id="rId13"/>
    <p:sldId id="825" r:id="rId14"/>
    <p:sldId id="828" r:id="rId15"/>
    <p:sldId id="827" r:id="rId16"/>
    <p:sldId id="823" r:id="rId17"/>
    <p:sldId id="822" r:id="rId18"/>
    <p:sldId id="826" r:id="rId19"/>
    <p:sldId id="829" r:id="rId20"/>
    <p:sldId id="830" r:id="rId21"/>
    <p:sldId id="831" r:id="rId22"/>
    <p:sldId id="832" r:id="rId23"/>
    <p:sldId id="833" r:id="rId24"/>
    <p:sldId id="834" r:id="rId25"/>
    <p:sldId id="835" r:id="rId26"/>
    <p:sldId id="836" r:id="rId27"/>
    <p:sldId id="837" r:id="rId28"/>
    <p:sldId id="815" r:id="rId29"/>
    <p:sldId id="286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81718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77598" autoAdjust="0"/>
  </p:normalViewPr>
  <p:slideViewPr>
    <p:cSldViewPr>
      <p:cViewPr varScale="1">
        <p:scale>
          <a:sx n="56" d="100"/>
          <a:sy n="56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984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AAB92-6BBB-49BB-ABD3-8F6EACDC3B1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0ADBCC-A1B8-49D9-8BCB-C12A98B1E168}">
      <dgm:prSet phldrT="[Texto]"/>
      <dgm:spPr/>
      <dgm:t>
        <a:bodyPr/>
        <a:lstStyle/>
        <a:p>
          <a:r>
            <a:rPr lang="pt-BR" dirty="0"/>
            <a:t>Leite, fralda</a:t>
          </a:r>
        </a:p>
      </dgm:t>
    </dgm:pt>
    <dgm:pt modelId="{21BD1DA6-04AE-421F-9FDB-DD9E488DC9E4}" type="parTrans" cxnId="{BEDC9DAC-FDA1-491B-B6AB-3525CFF7A53A}">
      <dgm:prSet/>
      <dgm:spPr/>
      <dgm:t>
        <a:bodyPr/>
        <a:lstStyle/>
        <a:p>
          <a:endParaRPr lang="pt-BR"/>
        </a:p>
      </dgm:t>
    </dgm:pt>
    <dgm:pt modelId="{340F4FBA-DA5B-478A-9478-02E6BEF8BC46}" type="sibTrans" cxnId="{BEDC9DAC-FDA1-491B-B6AB-3525CFF7A53A}">
      <dgm:prSet/>
      <dgm:spPr/>
      <dgm:t>
        <a:bodyPr/>
        <a:lstStyle/>
        <a:p>
          <a:endParaRPr lang="pt-BR"/>
        </a:p>
      </dgm:t>
    </dgm:pt>
    <dgm:pt modelId="{E2C56C0D-C51C-4489-A993-02CA2288B3A1}">
      <dgm:prSet phldrT="[Texto]"/>
      <dgm:spPr/>
      <dgm:t>
        <a:bodyPr/>
        <a:lstStyle/>
        <a:p>
          <a:r>
            <a:rPr lang="pt-BR" dirty="0" err="1"/>
            <a:t>Check</a:t>
          </a:r>
          <a:r>
            <a:rPr lang="pt-BR" dirty="0"/>
            <a:t> </a:t>
          </a:r>
          <a:r>
            <a:rPr lang="pt-BR" dirty="0" err="1"/>
            <a:t>up</a:t>
          </a:r>
          <a:endParaRPr lang="pt-BR" dirty="0"/>
        </a:p>
      </dgm:t>
    </dgm:pt>
    <dgm:pt modelId="{C2E1B57B-F1FC-40F9-A3C8-0839BDA286E6}" type="parTrans" cxnId="{F7A1AE2E-696E-4896-8A72-644304A56BA9}">
      <dgm:prSet/>
      <dgm:spPr/>
      <dgm:t>
        <a:bodyPr/>
        <a:lstStyle/>
        <a:p>
          <a:endParaRPr lang="pt-BR"/>
        </a:p>
      </dgm:t>
    </dgm:pt>
    <dgm:pt modelId="{0D9114EB-2316-4FA0-99AD-DC1130529663}" type="sibTrans" cxnId="{F7A1AE2E-696E-4896-8A72-644304A56BA9}">
      <dgm:prSet/>
      <dgm:spPr/>
      <dgm:t>
        <a:bodyPr/>
        <a:lstStyle/>
        <a:p>
          <a:endParaRPr lang="pt-BR"/>
        </a:p>
      </dgm:t>
    </dgm:pt>
    <dgm:pt modelId="{92E2B6D7-5D7F-4AD7-9684-F8F5097995EF}">
      <dgm:prSet phldrT="[Texto]"/>
      <dgm:spPr/>
      <dgm:t>
        <a:bodyPr/>
        <a:lstStyle/>
        <a:p>
          <a:r>
            <a:rPr lang="pt-BR" dirty="0"/>
            <a:t>banho</a:t>
          </a:r>
        </a:p>
      </dgm:t>
    </dgm:pt>
    <dgm:pt modelId="{D51C94CC-4DB3-443A-9539-F7F29E720A24}" type="parTrans" cxnId="{CC8F112E-5D48-4323-A64B-02DC2A5D4CAD}">
      <dgm:prSet/>
      <dgm:spPr/>
      <dgm:t>
        <a:bodyPr/>
        <a:lstStyle/>
        <a:p>
          <a:endParaRPr lang="pt-BR"/>
        </a:p>
      </dgm:t>
    </dgm:pt>
    <dgm:pt modelId="{9DA15901-CEC3-497D-A43D-023DAA35C3E1}" type="sibTrans" cxnId="{CC8F112E-5D48-4323-A64B-02DC2A5D4CAD}">
      <dgm:prSet/>
      <dgm:spPr/>
      <dgm:t>
        <a:bodyPr/>
        <a:lstStyle/>
        <a:p>
          <a:endParaRPr lang="pt-BR"/>
        </a:p>
      </dgm:t>
    </dgm:pt>
    <dgm:pt modelId="{9B2EFB50-851D-4B04-B972-23A23175CDFE}">
      <dgm:prSet phldrT="[Texto]"/>
      <dgm:spPr/>
      <dgm:t>
        <a:bodyPr/>
        <a:lstStyle/>
        <a:p>
          <a:r>
            <a:rPr lang="pt-BR" dirty="0"/>
            <a:t>Recursos</a:t>
          </a:r>
        </a:p>
      </dgm:t>
    </dgm:pt>
    <dgm:pt modelId="{D8064C70-77F8-4CC0-BA0A-7839F4B1E59E}" type="parTrans" cxnId="{A909CF4B-439F-406C-92A3-FCED583572D1}">
      <dgm:prSet/>
      <dgm:spPr/>
      <dgm:t>
        <a:bodyPr/>
        <a:lstStyle/>
        <a:p>
          <a:endParaRPr lang="pt-BR"/>
        </a:p>
      </dgm:t>
    </dgm:pt>
    <dgm:pt modelId="{184211E7-6DAD-44F0-A68B-0282E925D742}" type="sibTrans" cxnId="{A909CF4B-439F-406C-92A3-FCED583572D1}">
      <dgm:prSet/>
      <dgm:spPr/>
      <dgm:t>
        <a:bodyPr/>
        <a:lstStyle/>
        <a:p>
          <a:endParaRPr lang="pt-BR"/>
        </a:p>
      </dgm:t>
    </dgm:pt>
    <dgm:pt modelId="{07B3097B-F46A-4B08-B5EA-A655F400266C}">
      <dgm:prSet phldrT="[Texto]" phldr="1"/>
      <dgm:spPr>
        <a:noFill/>
        <a:ln>
          <a:noFill/>
        </a:ln>
      </dgm:spPr>
      <dgm:t>
        <a:bodyPr/>
        <a:lstStyle/>
        <a:p>
          <a:endParaRPr lang="pt-BR" dirty="0">
            <a:noFill/>
          </a:endParaRPr>
        </a:p>
      </dgm:t>
    </dgm:pt>
    <dgm:pt modelId="{E8AACD4A-ECF2-4C97-AA04-F2BD1CA07956}" type="sibTrans" cxnId="{0B40AD86-6F46-4453-9ADD-5F9A4A75156A}">
      <dgm:prSet/>
      <dgm:spPr/>
      <dgm:t>
        <a:bodyPr/>
        <a:lstStyle/>
        <a:p>
          <a:endParaRPr lang="pt-BR"/>
        </a:p>
      </dgm:t>
    </dgm:pt>
    <dgm:pt modelId="{D7E49B24-C6A8-46C9-BF95-0C0B6B507008}" type="parTrans" cxnId="{0B40AD86-6F46-4453-9ADD-5F9A4A75156A}">
      <dgm:prSet/>
      <dgm:spPr/>
      <dgm:t>
        <a:bodyPr/>
        <a:lstStyle/>
        <a:p>
          <a:endParaRPr lang="pt-BR"/>
        </a:p>
      </dgm:t>
    </dgm:pt>
    <dgm:pt modelId="{5D2F6825-9E06-4A77-9792-DA75A929ED10}">
      <dgm:prSet phldrT="[Texto]"/>
      <dgm:spPr/>
      <dgm:t>
        <a:bodyPr/>
        <a:lstStyle/>
        <a:p>
          <a:r>
            <a:rPr lang="pt-BR" dirty="0"/>
            <a:t>PAE</a:t>
          </a:r>
        </a:p>
      </dgm:t>
    </dgm:pt>
    <dgm:pt modelId="{BBAD1796-9467-47A8-BABB-08509F9CCA6E}" type="parTrans" cxnId="{DCE3C06F-A526-4851-9AF2-198CDFEB1077}">
      <dgm:prSet/>
      <dgm:spPr/>
      <dgm:t>
        <a:bodyPr/>
        <a:lstStyle/>
        <a:p>
          <a:endParaRPr lang="pt-BR"/>
        </a:p>
      </dgm:t>
    </dgm:pt>
    <dgm:pt modelId="{F429A5B2-56BA-4375-A00E-C1EBD4CB3691}" type="sibTrans" cxnId="{DCE3C06F-A526-4851-9AF2-198CDFEB1077}">
      <dgm:prSet/>
      <dgm:spPr/>
      <dgm:t>
        <a:bodyPr/>
        <a:lstStyle/>
        <a:p>
          <a:endParaRPr lang="pt-BR"/>
        </a:p>
      </dgm:t>
    </dgm:pt>
    <dgm:pt modelId="{CDB84A4F-FFD8-40C5-A941-9CB78F9BF2D9}" type="pres">
      <dgm:prSet presAssocID="{CA6AAB92-6BBB-49BB-ABD3-8F6EACDC3B1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D108B3-25E1-4E70-96B2-32B5B79B17E9}" type="pres">
      <dgm:prSet presAssocID="{07B3097B-F46A-4B08-B5EA-A655F400266C}" presName="centerShape" presStyleLbl="node0" presStyleIdx="0" presStyleCnt="1"/>
      <dgm:spPr/>
    </dgm:pt>
    <dgm:pt modelId="{BB948694-1B78-4F7F-9EAB-F9FD980473FE}" type="pres">
      <dgm:prSet presAssocID="{21BD1DA6-04AE-421F-9FDB-DD9E488DC9E4}" presName="parTrans" presStyleLbl="sibTrans2D1" presStyleIdx="0" presStyleCnt="5" custAng="10800000"/>
      <dgm:spPr/>
    </dgm:pt>
    <dgm:pt modelId="{C1E4E75B-7528-4EDB-8047-4DB1A2F4C245}" type="pres">
      <dgm:prSet presAssocID="{21BD1DA6-04AE-421F-9FDB-DD9E488DC9E4}" presName="connectorText" presStyleLbl="sibTrans2D1" presStyleIdx="0" presStyleCnt="5"/>
      <dgm:spPr/>
    </dgm:pt>
    <dgm:pt modelId="{1A8F0C73-41CF-48CF-ACF4-22AB677892AD}" type="pres">
      <dgm:prSet presAssocID="{710ADBCC-A1B8-49D9-8BCB-C12A98B1E168}" presName="node" presStyleLbl="node1" presStyleIdx="0" presStyleCnt="5">
        <dgm:presLayoutVars>
          <dgm:bulletEnabled val="1"/>
        </dgm:presLayoutVars>
      </dgm:prSet>
      <dgm:spPr/>
    </dgm:pt>
    <dgm:pt modelId="{771EE420-8F8D-48F7-A4C1-F204A0DB01CE}" type="pres">
      <dgm:prSet presAssocID="{C2E1B57B-F1FC-40F9-A3C8-0839BDA286E6}" presName="parTrans" presStyleLbl="sibTrans2D1" presStyleIdx="1" presStyleCnt="5" custAng="723678" custLinFactX="-300000" custLinFactNeighborX="-358311" custLinFactNeighborY="-8182"/>
      <dgm:spPr/>
    </dgm:pt>
    <dgm:pt modelId="{5B67DDD8-8B04-403C-B0C1-B5BC09D74F9D}" type="pres">
      <dgm:prSet presAssocID="{C2E1B57B-F1FC-40F9-A3C8-0839BDA286E6}" presName="connectorText" presStyleLbl="sibTrans2D1" presStyleIdx="1" presStyleCnt="5"/>
      <dgm:spPr/>
    </dgm:pt>
    <dgm:pt modelId="{A62E9479-D12A-40FF-8C34-F568E168B5F2}" type="pres">
      <dgm:prSet presAssocID="{E2C56C0D-C51C-4489-A993-02CA2288B3A1}" presName="node" presStyleLbl="node1" presStyleIdx="1" presStyleCnt="5">
        <dgm:presLayoutVars>
          <dgm:bulletEnabled val="1"/>
        </dgm:presLayoutVars>
      </dgm:prSet>
      <dgm:spPr/>
    </dgm:pt>
    <dgm:pt modelId="{A88773FD-E3CD-4CFD-8212-F871AE81A609}" type="pres">
      <dgm:prSet presAssocID="{D51C94CC-4DB3-443A-9539-F7F29E720A24}" presName="parTrans" presStyleLbl="sibTrans2D1" presStyleIdx="2" presStyleCnt="5" custAng="10973684"/>
      <dgm:spPr/>
    </dgm:pt>
    <dgm:pt modelId="{B030A9B2-8B06-45BF-B89E-F868FF5141CF}" type="pres">
      <dgm:prSet presAssocID="{D51C94CC-4DB3-443A-9539-F7F29E720A24}" presName="connectorText" presStyleLbl="sibTrans2D1" presStyleIdx="2" presStyleCnt="5"/>
      <dgm:spPr/>
    </dgm:pt>
    <dgm:pt modelId="{59425B75-1C11-473E-A9E7-35A9901AAB72}" type="pres">
      <dgm:prSet presAssocID="{92E2B6D7-5D7F-4AD7-9684-F8F5097995EF}" presName="node" presStyleLbl="node1" presStyleIdx="2" presStyleCnt="5">
        <dgm:presLayoutVars>
          <dgm:bulletEnabled val="1"/>
        </dgm:presLayoutVars>
      </dgm:prSet>
      <dgm:spPr/>
    </dgm:pt>
    <dgm:pt modelId="{A8382A8E-D6DB-4AC2-BF90-3C8C12230350}" type="pres">
      <dgm:prSet presAssocID="{BBAD1796-9467-47A8-BABB-08509F9CCA6E}" presName="parTrans" presStyleLbl="sibTrans2D1" presStyleIdx="3" presStyleCnt="5" custAng="11148711"/>
      <dgm:spPr/>
    </dgm:pt>
    <dgm:pt modelId="{DD70B85F-C32D-4C5B-A939-64F9B8F97F95}" type="pres">
      <dgm:prSet presAssocID="{BBAD1796-9467-47A8-BABB-08509F9CCA6E}" presName="connectorText" presStyleLbl="sibTrans2D1" presStyleIdx="3" presStyleCnt="5"/>
      <dgm:spPr/>
    </dgm:pt>
    <dgm:pt modelId="{64A8B3F1-3F96-43DB-B909-5E8F6762E660}" type="pres">
      <dgm:prSet presAssocID="{5D2F6825-9E06-4A77-9792-DA75A929ED10}" presName="node" presStyleLbl="node1" presStyleIdx="3" presStyleCnt="5">
        <dgm:presLayoutVars>
          <dgm:bulletEnabled val="1"/>
        </dgm:presLayoutVars>
      </dgm:prSet>
      <dgm:spPr/>
    </dgm:pt>
    <dgm:pt modelId="{1F1671E0-99F7-42BC-9F64-6BF6AB62E734}" type="pres">
      <dgm:prSet presAssocID="{D8064C70-77F8-4CC0-BA0A-7839F4B1E59E}" presName="parTrans" presStyleLbl="sibTrans2D1" presStyleIdx="4" presStyleCnt="5" custLinFactX="300000" custLinFactNeighborX="345074" custLinFactNeighborY="-1761"/>
      <dgm:spPr/>
    </dgm:pt>
    <dgm:pt modelId="{57784808-C949-47AC-B322-F24E65A666D9}" type="pres">
      <dgm:prSet presAssocID="{D8064C70-77F8-4CC0-BA0A-7839F4B1E59E}" presName="connectorText" presStyleLbl="sibTrans2D1" presStyleIdx="4" presStyleCnt="5"/>
      <dgm:spPr/>
    </dgm:pt>
    <dgm:pt modelId="{4101B702-14E8-4D5E-8015-7897A7B54D07}" type="pres">
      <dgm:prSet presAssocID="{9B2EFB50-851D-4B04-B972-23A23175CDFE}" presName="node" presStyleLbl="node1" presStyleIdx="4" presStyleCnt="5">
        <dgm:presLayoutVars>
          <dgm:bulletEnabled val="1"/>
        </dgm:presLayoutVars>
      </dgm:prSet>
      <dgm:spPr/>
    </dgm:pt>
  </dgm:ptLst>
  <dgm:cxnLst>
    <dgm:cxn modelId="{3E571420-9480-4618-B347-AD4177A97BD2}" type="presOf" srcId="{C2E1B57B-F1FC-40F9-A3C8-0839BDA286E6}" destId="{771EE420-8F8D-48F7-A4C1-F204A0DB01CE}" srcOrd="0" destOrd="0" presId="urn:microsoft.com/office/officeart/2005/8/layout/radial5"/>
    <dgm:cxn modelId="{CC8F112E-5D48-4323-A64B-02DC2A5D4CAD}" srcId="{07B3097B-F46A-4B08-B5EA-A655F400266C}" destId="{92E2B6D7-5D7F-4AD7-9684-F8F5097995EF}" srcOrd="2" destOrd="0" parTransId="{D51C94CC-4DB3-443A-9539-F7F29E720A24}" sibTransId="{9DA15901-CEC3-497D-A43D-023DAA35C3E1}"/>
    <dgm:cxn modelId="{F7A1AE2E-696E-4896-8A72-644304A56BA9}" srcId="{07B3097B-F46A-4B08-B5EA-A655F400266C}" destId="{E2C56C0D-C51C-4489-A993-02CA2288B3A1}" srcOrd="1" destOrd="0" parTransId="{C2E1B57B-F1FC-40F9-A3C8-0839BDA286E6}" sibTransId="{0D9114EB-2316-4FA0-99AD-DC1130529663}"/>
    <dgm:cxn modelId="{51DCD030-6916-4BAA-875D-5F76662D5FAC}" type="presOf" srcId="{CA6AAB92-6BBB-49BB-ABD3-8F6EACDC3B10}" destId="{CDB84A4F-FFD8-40C5-A941-9CB78F9BF2D9}" srcOrd="0" destOrd="0" presId="urn:microsoft.com/office/officeart/2005/8/layout/radial5"/>
    <dgm:cxn modelId="{83540939-C061-4D63-ADCD-58FCB363D1DA}" type="presOf" srcId="{D51C94CC-4DB3-443A-9539-F7F29E720A24}" destId="{B030A9B2-8B06-45BF-B89E-F868FF5141CF}" srcOrd="1" destOrd="0" presId="urn:microsoft.com/office/officeart/2005/8/layout/radial5"/>
    <dgm:cxn modelId="{FBE9013C-45CF-406D-BEF6-369803E52A48}" type="presOf" srcId="{D8064C70-77F8-4CC0-BA0A-7839F4B1E59E}" destId="{1F1671E0-99F7-42BC-9F64-6BF6AB62E734}" srcOrd="0" destOrd="0" presId="urn:microsoft.com/office/officeart/2005/8/layout/radial5"/>
    <dgm:cxn modelId="{1D9DFE3F-1CA1-4F90-BE3F-75F929E4DE46}" type="presOf" srcId="{21BD1DA6-04AE-421F-9FDB-DD9E488DC9E4}" destId="{BB948694-1B78-4F7F-9EAB-F9FD980473FE}" srcOrd="0" destOrd="0" presId="urn:microsoft.com/office/officeart/2005/8/layout/radial5"/>
    <dgm:cxn modelId="{86678167-61C5-4D71-A8F7-6FF4FA5E9917}" type="presOf" srcId="{BBAD1796-9467-47A8-BABB-08509F9CCA6E}" destId="{DD70B85F-C32D-4C5B-A939-64F9B8F97F95}" srcOrd="1" destOrd="0" presId="urn:microsoft.com/office/officeart/2005/8/layout/radial5"/>
    <dgm:cxn modelId="{F527EB4A-ED77-4CEF-9D53-524DA0D04204}" type="presOf" srcId="{E2C56C0D-C51C-4489-A993-02CA2288B3A1}" destId="{A62E9479-D12A-40FF-8C34-F568E168B5F2}" srcOrd="0" destOrd="0" presId="urn:microsoft.com/office/officeart/2005/8/layout/radial5"/>
    <dgm:cxn modelId="{A909CF4B-439F-406C-92A3-FCED583572D1}" srcId="{07B3097B-F46A-4B08-B5EA-A655F400266C}" destId="{9B2EFB50-851D-4B04-B972-23A23175CDFE}" srcOrd="4" destOrd="0" parTransId="{D8064C70-77F8-4CC0-BA0A-7839F4B1E59E}" sibTransId="{184211E7-6DAD-44F0-A68B-0282E925D742}"/>
    <dgm:cxn modelId="{DCE3C06F-A526-4851-9AF2-198CDFEB1077}" srcId="{07B3097B-F46A-4B08-B5EA-A655F400266C}" destId="{5D2F6825-9E06-4A77-9792-DA75A929ED10}" srcOrd="3" destOrd="0" parTransId="{BBAD1796-9467-47A8-BABB-08509F9CCA6E}" sibTransId="{F429A5B2-56BA-4375-A00E-C1EBD4CB3691}"/>
    <dgm:cxn modelId="{8161F553-4735-42CE-BACA-9B854932EB24}" type="presOf" srcId="{D51C94CC-4DB3-443A-9539-F7F29E720A24}" destId="{A88773FD-E3CD-4CFD-8212-F871AE81A609}" srcOrd="0" destOrd="0" presId="urn:microsoft.com/office/officeart/2005/8/layout/radial5"/>
    <dgm:cxn modelId="{BA34CD54-517E-4C9F-B463-024BEF898414}" type="presOf" srcId="{710ADBCC-A1B8-49D9-8BCB-C12A98B1E168}" destId="{1A8F0C73-41CF-48CF-ACF4-22AB677892AD}" srcOrd="0" destOrd="0" presId="urn:microsoft.com/office/officeart/2005/8/layout/radial5"/>
    <dgm:cxn modelId="{8241B175-FA01-4EEB-BB56-693B91C3FFC1}" type="presOf" srcId="{9B2EFB50-851D-4B04-B972-23A23175CDFE}" destId="{4101B702-14E8-4D5E-8015-7897A7B54D07}" srcOrd="0" destOrd="0" presId="urn:microsoft.com/office/officeart/2005/8/layout/radial5"/>
    <dgm:cxn modelId="{0B40AD86-6F46-4453-9ADD-5F9A4A75156A}" srcId="{CA6AAB92-6BBB-49BB-ABD3-8F6EACDC3B10}" destId="{07B3097B-F46A-4B08-B5EA-A655F400266C}" srcOrd="0" destOrd="0" parTransId="{D7E49B24-C6A8-46C9-BF95-0C0B6B507008}" sibTransId="{E8AACD4A-ECF2-4C97-AA04-F2BD1CA07956}"/>
    <dgm:cxn modelId="{8F710BA7-7428-4F78-874B-18E0BB189ECC}" type="presOf" srcId="{5D2F6825-9E06-4A77-9792-DA75A929ED10}" destId="{64A8B3F1-3F96-43DB-B909-5E8F6762E660}" srcOrd="0" destOrd="0" presId="urn:microsoft.com/office/officeart/2005/8/layout/radial5"/>
    <dgm:cxn modelId="{BEDC9DAC-FDA1-491B-B6AB-3525CFF7A53A}" srcId="{07B3097B-F46A-4B08-B5EA-A655F400266C}" destId="{710ADBCC-A1B8-49D9-8BCB-C12A98B1E168}" srcOrd="0" destOrd="0" parTransId="{21BD1DA6-04AE-421F-9FDB-DD9E488DC9E4}" sibTransId="{340F4FBA-DA5B-478A-9478-02E6BEF8BC46}"/>
    <dgm:cxn modelId="{588247D1-F2DB-4411-9B8C-92DD115BE5CB}" type="presOf" srcId="{BBAD1796-9467-47A8-BABB-08509F9CCA6E}" destId="{A8382A8E-D6DB-4AC2-BF90-3C8C12230350}" srcOrd="0" destOrd="0" presId="urn:microsoft.com/office/officeart/2005/8/layout/radial5"/>
    <dgm:cxn modelId="{E0CF04D3-FD07-4213-8B95-C6ACEAD0205D}" type="presOf" srcId="{C2E1B57B-F1FC-40F9-A3C8-0839BDA286E6}" destId="{5B67DDD8-8B04-403C-B0C1-B5BC09D74F9D}" srcOrd="1" destOrd="0" presId="urn:microsoft.com/office/officeart/2005/8/layout/radial5"/>
    <dgm:cxn modelId="{261689DB-03F9-4DB3-90A0-84BA29DCFDC6}" type="presOf" srcId="{07B3097B-F46A-4B08-B5EA-A655F400266C}" destId="{E9D108B3-25E1-4E70-96B2-32B5B79B17E9}" srcOrd="0" destOrd="0" presId="urn:microsoft.com/office/officeart/2005/8/layout/radial5"/>
    <dgm:cxn modelId="{41BD10E4-ACE0-494A-8357-AD2E74454937}" type="presOf" srcId="{21BD1DA6-04AE-421F-9FDB-DD9E488DC9E4}" destId="{C1E4E75B-7528-4EDB-8047-4DB1A2F4C245}" srcOrd="1" destOrd="0" presId="urn:microsoft.com/office/officeart/2005/8/layout/radial5"/>
    <dgm:cxn modelId="{74A751EF-AC2A-4B86-94D9-EA2E4DFFCD5A}" type="presOf" srcId="{92E2B6D7-5D7F-4AD7-9684-F8F5097995EF}" destId="{59425B75-1C11-473E-A9E7-35A9901AAB72}" srcOrd="0" destOrd="0" presId="urn:microsoft.com/office/officeart/2005/8/layout/radial5"/>
    <dgm:cxn modelId="{A21438F2-D5F1-4FD1-823F-381044DC4910}" type="presOf" srcId="{D8064C70-77F8-4CC0-BA0A-7839F4B1E59E}" destId="{57784808-C949-47AC-B322-F24E65A666D9}" srcOrd="1" destOrd="0" presId="urn:microsoft.com/office/officeart/2005/8/layout/radial5"/>
    <dgm:cxn modelId="{7DEDAC9A-0911-4532-B563-006A404590E3}" type="presParOf" srcId="{CDB84A4F-FFD8-40C5-A941-9CB78F9BF2D9}" destId="{E9D108B3-25E1-4E70-96B2-32B5B79B17E9}" srcOrd="0" destOrd="0" presId="urn:microsoft.com/office/officeart/2005/8/layout/radial5"/>
    <dgm:cxn modelId="{0515F649-2921-4E58-839B-64610D6EF01F}" type="presParOf" srcId="{CDB84A4F-FFD8-40C5-A941-9CB78F9BF2D9}" destId="{BB948694-1B78-4F7F-9EAB-F9FD980473FE}" srcOrd="1" destOrd="0" presId="urn:microsoft.com/office/officeart/2005/8/layout/radial5"/>
    <dgm:cxn modelId="{B34DAD7B-D4DD-4C44-B64E-48D8E3DC14A9}" type="presParOf" srcId="{BB948694-1B78-4F7F-9EAB-F9FD980473FE}" destId="{C1E4E75B-7528-4EDB-8047-4DB1A2F4C245}" srcOrd="0" destOrd="0" presId="urn:microsoft.com/office/officeart/2005/8/layout/radial5"/>
    <dgm:cxn modelId="{72B4F481-010F-4B58-BF64-F02FB33ABE4B}" type="presParOf" srcId="{CDB84A4F-FFD8-40C5-A941-9CB78F9BF2D9}" destId="{1A8F0C73-41CF-48CF-ACF4-22AB677892AD}" srcOrd="2" destOrd="0" presId="urn:microsoft.com/office/officeart/2005/8/layout/radial5"/>
    <dgm:cxn modelId="{EC7614D7-F6B3-4C63-A3F8-E53E1B14E6B3}" type="presParOf" srcId="{CDB84A4F-FFD8-40C5-A941-9CB78F9BF2D9}" destId="{771EE420-8F8D-48F7-A4C1-F204A0DB01CE}" srcOrd="3" destOrd="0" presId="urn:microsoft.com/office/officeart/2005/8/layout/radial5"/>
    <dgm:cxn modelId="{478890C8-FB5D-4109-B083-324333D75C63}" type="presParOf" srcId="{771EE420-8F8D-48F7-A4C1-F204A0DB01CE}" destId="{5B67DDD8-8B04-403C-B0C1-B5BC09D74F9D}" srcOrd="0" destOrd="0" presId="urn:microsoft.com/office/officeart/2005/8/layout/radial5"/>
    <dgm:cxn modelId="{1BFC76D5-1264-41ED-A74A-3896E0189600}" type="presParOf" srcId="{CDB84A4F-FFD8-40C5-A941-9CB78F9BF2D9}" destId="{A62E9479-D12A-40FF-8C34-F568E168B5F2}" srcOrd="4" destOrd="0" presId="urn:microsoft.com/office/officeart/2005/8/layout/radial5"/>
    <dgm:cxn modelId="{EAA38CEF-8DFA-4E51-AAFE-505791EBF713}" type="presParOf" srcId="{CDB84A4F-FFD8-40C5-A941-9CB78F9BF2D9}" destId="{A88773FD-E3CD-4CFD-8212-F871AE81A609}" srcOrd="5" destOrd="0" presId="urn:microsoft.com/office/officeart/2005/8/layout/radial5"/>
    <dgm:cxn modelId="{41C8503A-9A49-46B6-BADA-45D2BE3C0D11}" type="presParOf" srcId="{A88773FD-E3CD-4CFD-8212-F871AE81A609}" destId="{B030A9B2-8B06-45BF-B89E-F868FF5141CF}" srcOrd="0" destOrd="0" presId="urn:microsoft.com/office/officeart/2005/8/layout/radial5"/>
    <dgm:cxn modelId="{BE01A51F-D1BE-49C9-ADE6-B548C151AE41}" type="presParOf" srcId="{CDB84A4F-FFD8-40C5-A941-9CB78F9BF2D9}" destId="{59425B75-1C11-473E-A9E7-35A9901AAB72}" srcOrd="6" destOrd="0" presId="urn:microsoft.com/office/officeart/2005/8/layout/radial5"/>
    <dgm:cxn modelId="{9E695E68-CA1A-41FF-B1E4-FAED4145DFB6}" type="presParOf" srcId="{CDB84A4F-FFD8-40C5-A941-9CB78F9BF2D9}" destId="{A8382A8E-D6DB-4AC2-BF90-3C8C12230350}" srcOrd="7" destOrd="0" presId="urn:microsoft.com/office/officeart/2005/8/layout/radial5"/>
    <dgm:cxn modelId="{95A17A81-8F45-40FA-92C6-FD4AEE7CF62E}" type="presParOf" srcId="{A8382A8E-D6DB-4AC2-BF90-3C8C12230350}" destId="{DD70B85F-C32D-4C5B-A939-64F9B8F97F95}" srcOrd="0" destOrd="0" presId="urn:microsoft.com/office/officeart/2005/8/layout/radial5"/>
    <dgm:cxn modelId="{8939F628-54C2-4A24-A4EB-62E71D138AB7}" type="presParOf" srcId="{CDB84A4F-FFD8-40C5-A941-9CB78F9BF2D9}" destId="{64A8B3F1-3F96-43DB-B909-5E8F6762E660}" srcOrd="8" destOrd="0" presId="urn:microsoft.com/office/officeart/2005/8/layout/radial5"/>
    <dgm:cxn modelId="{6899624A-D31A-4ED1-96C4-A9F73B54A897}" type="presParOf" srcId="{CDB84A4F-FFD8-40C5-A941-9CB78F9BF2D9}" destId="{1F1671E0-99F7-42BC-9F64-6BF6AB62E734}" srcOrd="9" destOrd="0" presId="urn:microsoft.com/office/officeart/2005/8/layout/radial5"/>
    <dgm:cxn modelId="{323695E6-2F5B-4667-B3BF-13B48F76E226}" type="presParOf" srcId="{1F1671E0-99F7-42BC-9F64-6BF6AB62E734}" destId="{57784808-C949-47AC-B322-F24E65A666D9}" srcOrd="0" destOrd="0" presId="urn:microsoft.com/office/officeart/2005/8/layout/radial5"/>
    <dgm:cxn modelId="{474B6BB2-B02E-4F93-A964-03EF067F2E25}" type="presParOf" srcId="{CDB84A4F-FFD8-40C5-A941-9CB78F9BF2D9}" destId="{4101B702-14E8-4D5E-8015-7897A7B54D0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AAB92-6BBB-49BB-ABD3-8F6EACDC3B1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0ADBCC-A1B8-49D9-8BCB-C12A98B1E168}">
      <dgm:prSet phldrT="[Texto]" custT="1"/>
      <dgm:spPr/>
      <dgm:t>
        <a:bodyPr/>
        <a:lstStyle/>
        <a:p>
          <a:r>
            <a:rPr lang="pt-BR" sz="2000" dirty="0"/>
            <a:t>O&amp;M</a:t>
          </a:r>
        </a:p>
      </dgm:t>
    </dgm:pt>
    <dgm:pt modelId="{21BD1DA6-04AE-421F-9FDB-DD9E488DC9E4}" type="parTrans" cxnId="{BEDC9DAC-FDA1-491B-B6AB-3525CFF7A53A}">
      <dgm:prSet custT="1"/>
      <dgm:spPr/>
      <dgm:t>
        <a:bodyPr/>
        <a:lstStyle/>
        <a:p>
          <a:endParaRPr lang="pt-BR" sz="2000"/>
        </a:p>
      </dgm:t>
    </dgm:pt>
    <dgm:pt modelId="{340F4FBA-DA5B-478A-9478-02E6BEF8BC46}" type="sibTrans" cxnId="{BEDC9DAC-FDA1-491B-B6AB-3525CFF7A53A}">
      <dgm:prSet/>
      <dgm:spPr/>
      <dgm:t>
        <a:bodyPr/>
        <a:lstStyle/>
        <a:p>
          <a:endParaRPr lang="pt-BR" sz="2000"/>
        </a:p>
      </dgm:t>
    </dgm:pt>
    <dgm:pt modelId="{92E2B6D7-5D7F-4AD7-9684-F8F5097995EF}">
      <dgm:prSet phldrT="[Texto]" custT="1"/>
      <dgm:spPr/>
      <dgm:t>
        <a:bodyPr/>
        <a:lstStyle/>
        <a:p>
          <a:r>
            <a:rPr lang="pt-BR" sz="1800" dirty="0"/>
            <a:t>Recursos </a:t>
          </a:r>
        </a:p>
      </dgm:t>
    </dgm:pt>
    <dgm:pt modelId="{D51C94CC-4DB3-443A-9539-F7F29E720A24}" type="parTrans" cxnId="{CC8F112E-5D48-4323-A64B-02DC2A5D4CAD}">
      <dgm:prSet custT="1"/>
      <dgm:spPr/>
      <dgm:t>
        <a:bodyPr/>
        <a:lstStyle/>
        <a:p>
          <a:endParaRPr lang="pt-BR" sz="2000"/>
        </a:p>
      </dgm:t>
    </dgm:pt>
    <dgm:pt modelId="{9DA15901-CEC3-497D-A43D-023DAA35C3E1}" type="sibTrans" cxnId="{CC8F112E-5D48-4323-A64B-02DC2A5D4CAD}">
      <dgm:prSet/>
      <dgm:spPr/>
      <dgm:t>
        <a:bodyPr/>
        <a:lstStyle/>
        <a:p>
          <a:endParaRPr lang="pt-BR" sz="2000"/>
        </a:p>
      </dgm:t>
    </dgm:pt>
    <dgm:pt modelId="{07B3097B-F46A-4B08-B5EA-A655F400266C}">
      <dgm:prSet phldrT="[Texto]" phldr="1" custT="1"/>
      <dgm:spPr>
        <a:noFill/>
        <a:ln>
          <a:noFill/>
        </a:ln>
      </dgm:spPr>
      <dgm:t>
        <a:bodyPr/>
        <a:lstStyle/>
        <a:p>
          <a:endParaRPr lang="pt-BR" sz="2000" dirty="0">
            <a:noFill/>
          </a:endParaRPr>
        </a:p>
      </dgm:t>
    </dgm:pt>
    <dgm:pt modelId="{E8AACD4A-ECF2-4C97-AA04-F2BD1CA07956}" type="sibTrans" cxnId="{0B40AD86-6F46-4453-9ADD-5F9A4A75156A}">
      <dgm:prSet/>
      <dgm:spPr/>
      <dgm:t>
        <a:bodyPr/>
        <a:lstStyle/>
        <a:p>
          <a:endParaRPr lang="pt-BR" sz="2000"/>
        </a:p>
      </dgm:t>
    </dgm:pt>
    <dgm:pt modelId="{D7E49B24-C6A8-46C9-BF95-0C0B6B507008}" type="parTrans" cxnId="{0B40AD86-6F46-4453-9ADD-5F9A4A75156A}">
      <dgm:prSet/>
      <dgm:spPr/>
      <dgm:t>
        <a:bodyPr/>
        <a:lstStyle/>
        <a:p>
          <a:endParaRPr lang="pt-BR" sz="2000"/>
        </a:p>
      </dgm:t>
    </dgm:pt>
    <dgm:pt modelId="{B834815F-C10D-4A97-8910-03F846A7C425}">
      <dgm:prSet phldrT="[Texto]" custT="1"/>
      <dgm:spPr/>
      <dgm:t>
        <a:bodyPr/>
        <a:lstStyle/>
        <a:p>
          <a:r>
            <a:rPr lang="pt-BR" sz="1500" dirty="0" err="1"/>
            <a:t>Instrumen-tação</a:t>
          </a:r>
          <a:endParaRPr lang="pt-BR" sz="1500" dirty="0"/>
        </a:p>
      </dgm:t>
    </dgm:pt>
    <dgm:pt modelId="{1ECDE600-1C94-46C3-BA73-4BB74C63DD50}" type="parTrans" cxnId="{C8D371A8-4BC4-4A45-8C9A-3BC85F9E96CE}">
      <dgm:prSet custT="1"/>
      <dgm:spPr/>
      <dgm:t>
        <a:bodyPr/>
        <a:lstStyle/>
        <a:p>
          <a:endParaRPr lang="pt-BR" sz="2000"/>
        </a:p>
      </dgm:t>
    </dgm:pt>
    <dgm:pt modelId="{5D0A00BF-303F-4AF8-B831-AC42DA95A820}" type="sibTrans" cxnId="{C8D371A8-4BC4-4A45-8C9A-3BC85F9E96CE}">
      <dgm:prSet/>
      <dgm:spPr/>
      <dgm:t>
        <a:bodyPr/>
        <a:lstStyle/>
        <a:p>
          <a:endParaRPr lang="pt-BR" sz="2000"/>
        </a:p>
      </dgm:t>
    </dgm:pt>
    <dgm:pt modelId="{5ECFFC98-A4D8-4AE0-8BCF-C558B768B99B}">
      <dgm:prSet phldrT="[Texto]" custT="1"/>
      <dgm:spPr/>
      <dgm:t>
        <a:bodyPr/>
        <a:lstStyle/>
        <a:p>
          <a:r>
            <a:rPr lang="pt-BR" sz="2000" dirty="0" err="1"/>
            <a:t>Check</a:t>
          </a:r>
          <a:r>
            <a:rPr lang="pt-BR" sz="2600" dirty="0"/>
            <a:t> </a:t>
          </a:r>
          <a:r>
            <a:rPr lang="pt-BR" sz="2000" dirty="0" err="1"/>
            <a:t>up</a:t>
          </a:r>
          <a:endParaRPr lang="pt-BR" sz="2000" dirty="0"/>
        </a:p>
      </dgm:t>
    </dgm:pt>
    <dgm:pt modelId="{560C87D3-5A2B-4B46-BA53-6688D468AA35}" type="parTrans" cxnId="{08FCAC50-FED0-4022-9E05-4FD4EAB0BAE7}">
      <dgm:prSet/>
      <dgm:spPr/>
      <dgm:t>
        <a:bodyPr/>
        <a:lstStyle/>
        <a:p>
          <a:endParaRPr lang="pt-BR"/>
        </a:p>
      </dgm:t>
    </dgm:pt>
    <dgm:pt modelId="{96207BF3-B80A-4F7E-A920-D1C701E85865}" type="sibTrans" cxnId="{08FCAC50-FED0-4022-9E05-4FD4EAB0BAE7}">
      <dgm:prSet/>
      <dgm:spPr/>
      <dgm:t>
        <a:bodyPr/>
        <a:lstStyle/>
        <a:p>
          <a:endParaRPr lang="pt-BR"/>
        </a:p>
      </dgm:t>
    </dgm:pt>
    <dgm:pt modelId="{7B2A8FEE-5FCE-43DA-A959-C373AE8B17DE}">
      <dgm:prSet phldrT="[Texto]" custT="1"/>
      <dgm:spPr/>
      <dgm:t>
        <a:bodyPr/>
        <a:lstStyle/>
        <a:p>
          <a:r>
            <a:rPr lang="pt-BR" sz="2000" dirty="0"/>
            <a:t>PAE</a:t>
          </a:r>
        </a:p>
      </dgm:t>
    </dgm:pt>
    <dgm:pt modelId="{41C69DE6-815B-4566-8AB3-C1D29D573CC0}" type="parTrans" cxnId="{69E20E7D-8AA6-4B30-8D5F-C7968AB58D15}">
      <dgm:prSet/>
      <dgm:spPr/>
      <dgm:t>
        <a:bodyPr/>
        <a:lstStyle/>
        <a:p>
          <a:endParaRPr lang="pt-BR"/>
        </a:p>
      </dgm:t>
    </dgm:pt>
    <dgm:pt modelId="{A6F88320-3CEE-40D6-BC39-9A1DA8FACBFB}" type="sibTrans" cxnId="{69E20E7D-8AA6-4B30-8D5F-C7968AB58D15}">
      <dgm:prSet/>
      <dgm:spPr/>
      <dgm:t>
        <a:bodyPr/>
        <a:lstStyle/>
        <a:p>
          <a:endParaRPr lang="pt-BR"/>
        </a:p>
      </dgm:t>
    </dgm:pt>
    <dgm:pt modelId="{CDB84A4F-FFD8-40C5-A941-9CB78F9BF2D9}" type="pres">
      <dgm:prSet presAssocID="{CA6AAB92-6BBB-49BB-ABD3-8F6EACDC3B1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D108B3-25E1-4E70-96B2-32B5B79B17E9}" type="pres">
      <dgm:prSet presAssocID="{07B3097B-F46A-4B08-B5EA-A655F400266C}" presName="centerShape" presStyleLbl="node0" presStyleIdx="0" presStyleCnt="1"/>
      <dgm:spPr/>
    </dgm:pt>
    <dgm:pt modelId="{BB948694-1B78-4F7F-9EAB-F9FD980473FE}" type="pres">
      <dgm:prSet presAssocID="{21BD1DA6-04AE-421F-9FDB-DD9E488DC9E4}" presName="parTrans" presStyleLbl="sibTrans2D1" presStyleIdx="0" presStyleCnt="5" custAng="10800000"/>
      <dgm:spPr/>
    </dgm:pt>
    <dgm:pt modelId="{C1E4E75B-7528-4EDB-8047-4DB1A2F4C245}" type="pres">
      <dgm:prSet presAssocID="{21BD1DA6-04AE-421F-9FDB-DD9E488DC9E4}" presName="connectorText" presStyleLbl="sibTrans2D1" presStyleIdx="0" presStyleCnt="5"/>
      <dgm:spPr/>
    </dgm:pt>
    <dgm:pt modelId="{1A8F0C73-41CF-48CF-ACF4-22AB677892AD}" type="pres">
      <dgm:prSet presAssocID="{710ADBCC-A1B8-49D9-8BCB-C12A98B1E168}" presName="node" presStyleLbl="node1" presStyleIdx="0" presStyleCnt="5">
        <dgm:presLayoutVars>
          <dgm:bulletEnabled val="1"/>
        </dgm:presLayoutVars>
      </dgm:prSet>
      <dgm:spPr/>
    </dgm:pt>
    <dgm:pt modelId="{D22B6656-D5B2-4D38-AF01-7B952A60FAA7}" type="pres">
      <dgm:prSet presAssocID="{41C69DE6-815B-4566-8AB3-C1D29D573CC0}" presName="parTrans" presStyleLbl="sibTrans2D1" presStyleIdx="1" presStyleCnt="5" custAng="9411852"/>
      <dgm:spPr/>
    </dgm:pt>
    <dgm:pt modelId="{881A69BB-4134-49DE-A93E-16BF37920CE6}" type="pres">
      <dgm:prSet presAssocID="{41C69DE6-815B-4566-8AB3-C1D29D573CC0}" presName="connectorText" presStyleLbl="sibTrans2D1" presStyleIdx="1" presStyleCnt="5"/>
      <dgm:spPr/>
    </dgm:pt>
    <dgm:pt modelId="{D3C723E7-B0E6-4B65-A288-0E3707BE75CD}" type="pres">
      <dgm:prSet presAssocID="{7B2A8FEE-5FCE-43DA-A959-C373AE8B17DE}" presName="node" presStyleLbl="node1" presStyleIdx="1" presStyleCnt="5">
        <dgm:presLayoutVars>
          <dgm:bulletEnabled val="1"/>
        </dgm:presLayoutVars>
      </dgm:prSet>
      <dgm:spPr/>
    </dgm:pt>
    <dgm:pt modelId="{5904D01D-9EDE-4633-B158-2C41553C78CD}" type="pres">
      <dgm:prSet presAssocID="{560C87D3-5A2B-4B46-BA53-6688D468AA35}" presName="parTrans" presStyleLbl="sibTrans2D1" presStyleIdx="2" presStyleCnt="5" custAng="11659493"/>
      <dgm:spPr/>
    </dgm:pt>
    <dgm:pt modelId="{28E7EF28-2540-443A-995D-D11726D7DA66}" type="pres">
      <dgm:prSet presAssocID="{560C87D3-5A2B-4B46-BA53-6688D468AA35}" presName="connectorText" presStyleLbl="sibTrans2D1" presStyleIdx="2" presStyleCnt="5"/>
      <dgm:spPr/>
    </dgm:pt>
    <dgm:pt modelId="{F028B2E1-37B9-46CD-8806-E514F4C2E34E}" type="pres">
      <dgm:prSet presAssocID="{5ECFFC98-A4D8-4AE0-8BCF-C558B768B99B}" presName="node" presStyleLbl="node1" presStyleIdx="2" presStyleCnt="5">
        <dgm:presLayoutVars>
          <dgm:bulletEnabled val="1"/>
        </dgm:presLayoutVars>
      </dgm:prSet>
      <dgm:spPr/>
    </dgm:pt>
    <dgm:pt modelId="{5F3CDA92-956E-4A6E-82F1-DB60C586684C}" type="pres">
      <dgm:prSet presAssocID="{1ECDE600-1C94-46C3-BA73-4BB74C63DD50}" presName="parTrans" presStyleLbl="sibTrans2D1" presStyleIdx="3" presStyleCnt="5" custAng="10221240" custLinFactNeighborX="15168" custLinFactNeighborY="-2052"/>
      <dgm:spPr/>
    </dgm:pt>
    <dgm:pt modelId="{BD235144-76D4-4956-89E9-DF43D7341B65}" type="pres">
      <dgm:prSet presAssocID="{1ECDE600-1C94-46C3-BA73-4BB74C63DD50}" presName="connectorText" presStyleLbl="sibTrans2D1" presStyleIdx="3" presStyleCnt="5"/>
      <dgm:spPr/>
    </dgm:pt>
    <dgm:pt modelId="{6AC0CFAD-C37E-4E81-888F-F8BADE224DD6}" type="pres">
      <dgm:prSet presAssocID="{B834815F-C10D-4A97-8910-03F846A7C425}" presName="node" presStyleLbl="node1" presStyleIdx="3" presStyleCnt="5" custScaleX="109032">
        <dgm:presLayoutVars>
          <dgm:bulletEnabled val="1"/>
        </dgm:presLayoutVars>
      </dgm:prSet>
      <dgm:spPr/>
    </dgm:pt>
    <dgm:pt modelId="{A88773FD-E3CD-4CFD-8212-F871AE81A609}" type="pres">
      <dgm:prSet presAssocID="{D51C94CC-4DB3-443A-9539-F7F29E720A24}" presName="parTrans" presStyleLbl="sibTrans2D1" presStyleIdx="4" presStyleCnt="5" custAng="11376716" custScaleX="118509" custScaleY="145050"/>
      <dgm:spPr/>
    </dgm:pt>
    <dgm:pt modelId="{B030A9B2-8B06-45BF-B89E-F868FF5141CF}" type="pres">
      <dgm:prSet presAssocID="{D51C94CC-4DB3-443A-9539-F7F29E720A24}" presName="connectorText" presStyleLbl="sibTrans2D1" presStyleIdx="4" presStyleCnt="5"/>
      <dgm:spPr/>
    </dgm:pt>
    <dgm:pt modelId="{59425B75-1C11-473E-A9E7-35A9901AAB72}" type="pres">
      <dgm:prSet presAssocID="{92E2B6D7-5D7F-4AD7-9684-F8F5097995EF}" presName="node" presStyleLbl="node1" presStyleIdx="4" presStyleCnt="5" custScaleX="106162" custRadScaleRad="92358" custRadScaleInc="4409">
        <dgm:presLayoutVars>
          <dgm:bulletEnabled val="1"/>
        </dgm:presLayoutVars>
      </dgm:prSet>
      <dgm:spPr/>
    </dgm:pt>
  </dgm:ptLst>
  <dgm:cxnLst>
    <dgm:cxn modelId="{DD510608-0036-413E-93A2-238B776F1D76}" type="presOf" srcId="{5ECFFC98-A4D8-4AE0-8BCF-C558B768B99B}" destId="{F028B2E1-37B9-46CD-8806-E514F4C2E34E}" srcOrd="0" destOrd="0" presId="urn:microsoft.com/office/officeart/2005/8/layout/radial5"/>
    <dgm:cxn modelId="{A4EBC323-B001-4FD3-8F09-2FCD08278D74}" type="presOf" srcId="{41C69DE6-815B-4566-8AB3-C1D29D573CC0}" destId="{D22B6656-D5B2-4D38-AF01-7B952A60FAA7}" srcOrd="0" destOrd="0" presId="urn:microsoft.com/office/officeart/2005/8/layout/radial5"/>
    <dgm:cxn modelId="{CC8F112E-5D48-4323-A64B-02DC2A5D4CAD}" srcId="{07B3097B-F46A-4B08-B5EA-A655F400266C}" destId="{92E2B6D7-5D7F-4AD7-9684-F8F5097995EF}" srcOrd="4" destOrd="0" parTransId="{D51C94CC-4DB3-443A-9539-F7F29E720A24}" sibTransId="{9DA15901-CEC3-497D-A43D-023DAA35C3E1}"/>
    <dgm:cxn modelId="{51DCD030-6916-4BAA-875D-5F76662D5FAC}" type="presOf" srcId="{CA6AAB92-6BBB-49BB-ABD3-8F6EACDC3B10}" destId="{CDB84A4F-FFD8-40C5-A941-9CB78F9BF2D9}" srcOrd="0" destOrd="0" presId="urn:microsoft.com/office/officeart/2005/8/layout/radial5"/>
    <dgm:cxn modelId="{83540939-C061-4D63-ADCD-58FCB363D1DA}" type="presOf" srcId="{D51C94CC-4DB3-443A-9539-F7F29E720A24}" destId="{B030A9B2-8B06-45BF-B89E-F868FF5141CF}" srcOrd="1" destOrd="0" presId="urn:microsoft.com/office/officeart/2005/8/layout/radial5"/>
    <dgm:cxn modelId="{1D9DFE3F-1CA1-4F90-BE3F-75F929E4DE46}" type="presOf" srcId="{21BD1DA6-04AE-421F-9FDB-DD9E488DC9E4}" destId="{BB948694-1B78-4F7F-9EAB-F9FD980473FE}" srcOrd="0" destOrd="0" presId="urn:microsoft.com/office/officeart/2005/8/layout/radial5"/>
    <dgm:cxn modelId="{08FCAC50-FED0-4022-9E05-4FD4EAB0BAE7}" srcId="{07B3097B-F46A-4B08-B5EA-A655F400266C}" destId="{5ECFFC98-A4D8-4AE0-8BCF-C558B768B99B}" srcOrd="2" destOrd="0" parTransId="{560C87D3-5A2B-4B46-BA53-6688D468AA35}" sibTransId="{96207BF3-B80A-4F7E-A920-D1C701E85865}"/>
    <dgm:cxn modelId="{8161F553-4735-42CE-BACA-9B854932EB24}" type="presOf" srcId="{D51C94CC-4DB3-443A-9539-F7F29E720A24}" destId="{A88773FD-E3CD-4CFD-8212-F871AE81A609}" srcOrd="0" destOrd="0" presId="urn:microsoft.com/office/officeart/2005/8/layout/radial5"/>
    <dgm:cxn modelId="{BA34CD54-517E-4C9F-B463-024BEF898414}" type="presOf" srcId="{710ADBCC-A1B8-49D9-8BCB-C12A98B1E168}" destId="{1A8F0C73-41CF-48CF-ACF4-22AB677892AD}" srcOrd="0" destOrd="0" presId="urn:microsoft.com/office/officeart/2005/8/layout/radial5"/>
    <dgm:cxn modelId="{B832AB77-EA0A-4D1A-A9C4-64F9F55B1E3D}" type="presOf" srcId="{7B2A8FEE-5FCE-43DA-A959-C373AE8B17DE}" destId="{D3C723E7-B0E6-4B65-A288-0E3707BE75CD}" srcOrd="0" destOrd="0" presId="urn:microsoft.com/office/officeart/2005/8/layout/radial5"/>
    <dgm:cxn modelId="{69E20E7D-8AA6-4B30-8D5F-C7968AB58D15}" srcId="{07B3097B-F46A-4B08-B5EA-A655F400266C}" destId="{7B2A8FEE-5FCE-43DA-A959-C373AE8B17DE}" srcOrd="1" destOrd="0" parTransId="{41C69DE6-815B-4566-8AB3-C1D29D573CC0}" sibTransId="{A6F88320-3CEE-40D6-BC39-9A1DA8FACBFB}"/>
    <dgm:cxn modelId="{D2FA4385-C4E7-4CCD-8981-575C862BEC5D}" type="presOf" srcId="{560C87D3-5A2B-4B46-BA53-6688D468AA35}" destId="{28E7EF28-2540-443A-995D-D11726D7DA66}" srcOrd="1" destOrd="0" presId="urn:microsoft.com/office/officeart/2005/8/layout/radial5"/>
    <dgm:cxn modelId="{0B40AD86-6F46-4453-9ADD-5F9A4A75156A}" srcId="{CA6AAB92-6BBB-49BB-ABD3-8F6EACDC3B10}" destId="{07B3097B-F46A-4B08-B5EA-A655F400266C}" srcOrd="0" destOrd="0" parTransId="{D7E49B24-C6A8-46C9-BF95-0C0B6B507008}" sibTransId="{E8AACD4A-ECF2-4C97-AA04-F2BD1CA07956}"/>
    <dgm:cxn modelId="{6458A388-A368-4C72-A3A5-C852AA2EF2B9}" type="presOf" srcId="{1ECDE600-1C94-46C3-BA73-4BB74C63DD50}" destId="{BD235144-76D4-4956-89E9-DF43D7341B65}" srcOrd="1" destOrd="0" presId="urn:microsoft.com/office/officeart/2005/8/layout/radial5"/>
    <dgm:cxn modelId="{C8D371A8-4BC4-4A45-8C9A-3BC85F9E96CE}" srcId="{07B3097B-F46A-4B08-B5EA-A655F400266C}" destId="{B834815F-C10D-4A97-8910-03F846A7C425}" srcOrd="3" destOrd="0" parTransId="{1ECDE600-1C94-46C3-BA73-4BB74C63DD50}" sibTransId="{5D0A00BF-303F-4AF8-B831-AC42DA95A820}"/>
    <dgm:cxn modelId="{BEDC9DAC-FDA1-491B-B6AB-3525CFF7A53A}" srcId="{07B3097B-F46A-4B08-B5EA-A655F400266C}" destId="{710ADBCC-A1B8-49D9-8BCB-C12A98B1E168}" srcOrd="0" destOrd="0" parTransId="{21BD1DA6-04AE-421F-9FDB-DD9E488DC9E4}" sibTransId="{340F4FBA-DA5B-478A-9478-02E6BEF8BC46}"/>
    <dgm:cxn modelId="{E83FB3B7-6A2E-400E-94B0-64A3C740861B}" type="presOf" srcId="{B834815F-C10D-4A97-8910-03F846A7C425}" destId="{6AC0CFAD-C37E-4E81-888F-F8BADE224DD6}" srcOrd="0" destOrd="0" presId="urn:microsoft.com/office/officeart/2005/8/layout/radial5"/>
    <dgm:cxn modelId="{CC8796C5-61D3-4909-BA28-1A4839A66CB9}" type="presOf" srcId="{41C69DE6-815B-4566-8AB3-C1D29D573CC0}" destId="{881A69BB-4134-49DE-A93E-16BF37920CE6}" srcOrd="1" destOrd="0" presId="urn:microsoft.com/office/officeart/2005/8/layout/radial5"/>
    <dgm:cxn modelId="{CEB5E7C6-0D89-4EEF-856A-1ADCF38CAD97}" type="presOf" srcId="{1ECDE600-1C94-46C3-BA73-4BB74C63DD50}" destId="{5F3CDA92-956E-4A6E-82F1-DB60C586684C}" srcOrd="0" destOrd="0" presId="urn:microsoft.com/office/officeart/2005/8/layout/radial5"/>
    <dgm:cxn modelId="{261689DB-03F9-4DB3-90A0-84BA29DCFDC6}" type="presOf" srcId="{07B3097B-F46A-4B08-B5EA-A655F400266C}" destId="{E9D108B3-25E1-4E70-96B2-32B5B79B17E9}" srcOrd="0" destOrd="0" presId="urn:microsoft.com/office/officeart/2005/8/layout/radial5"/>
    <dgm:cxn modelId="{41BD10E4-ACE0-494A-8357-AD2E74454937}" type="presOf" srcId="{21BD1DA6-04AE-421F-9FDB-DD9E488DC9E4}" destId="{C1E4E75B-7528-4EDB-8047-4DB1A2F4C245}" srcOrd="1" destOrd="0" presId="urn:microsoft.com/office/officeart/2005/8/layout/radial5"/>
    <dgm:cxn modelId="{35086FEA-587D-4654-8BA6-8D98247998DB}" type="presOf" srcId="{560C87D3-5A2B-4B46-BA53-6688D468AA35}" destId="{5904D01D-9EDE-4633-B158-2C41553C78CD}" srcOrd="0" destOrd="0" presId="urn:microsoft.com/office/officeart/2005/8/layout/radial5"/>
    <dgm:cxn modelId="{74A751EF-AC2A-4B86-94D9-EA2E4DFFCD5A}" type="presOf" srcId="{92E2B6D7-5D7F-4AD7-9684-F8F5097995EF}" destId="{59425B75-1C11-473E-A9E7-35A9901AAB72}" srcOrd="0" destOrd="0" presId="urn:microsoft.com/office/officeart/2005/8/layout/radial5"/>
    <dgm:cxn modelId="{7DEDAC9A-0911-4532-B563-006A404590E3}" type="presParOf" srcId="{CDB84A4F-FFD8-40C5-A941-9CB78F9BF2D9}" destId="{E9D108B3-25E1-4E70-96B2-32B5B79B17E9}" srcOrd="0" destOrd="0" presId="urn:microsoft.com/office/officeart/2005/8/layout/radial5"/>
    <dgm:cxn modelId="{0515F649-2921-4E58-839B-64610D6EF01F}" type="presParOf" srcId="{CDB84A4F-FFD8-40C5-A941-9CB78F9BF2D9}" destId="{BB948694-1B78-4F7F-9EAB-F9FD980473FE}" srcOrd="1" destOrd="0" presId="urn:microsoft.com/office/officeart/2005/8/layout/radial5"/>
    <dgm:cxn modelId="{B34DAD7B-D4DD-4C44-B64E-48D8E3DC14A9}" type="presParOf" srcId="{BB948694-1B78-4F7F-9EAB-F9FD980473FE}" destId="{C1E4E75B-7528-4EDB-8047-4DB1A2F4C245}" srcOrd="0" destOrd="0" presId="urn:microsoft.com/office/officeart/2005/8/layout/radial5"/>
    <dgm:cxn modelId="{72B4F481-010F-4B58-BF64-F02FB33ABE4B}" type="presParOf" srcId="{CDB84A4F-FFD8-40C5-A941-9CB78F9BF2D9}" destId="{1A8F0C73-41CF-48CF-ACF4-22AB677892AD}" srcOrd="2" destOrd="0" presId="urn:microsoft.com/office/officeart/2005/8/layout/radial5"/>
    <dgm:cxn modelId="{0EEEB218-6F77-4684-91FA-658FB9FD76C9}" type="presParOf" srcId="{CDB84A4F-FFD8-40C5-A941-9CB78F9BF2D9}" destId="{D22B6656-D5B2-4D38-AF01-7B952A60FAA7}" srcOrd="3" destOrd="0" presId="urn:microsoft.com/office/officeart/2005/8/layout/radial5"/>
    <dgm:cxn modelId="{8363D6AD-BFF3-42C0-ABED-8CB19A0EC621}" type="presParOf" srcId="{D22B6656-D5B2-4D38-AF01-7B952A60FAA7}" destId="{881A69BB-4134-49DE-A93E-16BF37920CE6}" srcOrd="0" destOrd="0" presId="urn:microsoft.com/office/officeart/2005/8/layout/radial5"/>
    <dgm:cxn modelId="{E041F2BA-0FD4-4B1F-8C30-25D507E84E63}" type="presParOf" srcId="{CDB84A4F-FFD8-40C5-A941-9CB78F9BF2D9}" destId="{D3C723E7-B0E6-4B65-A288-0E3707BE75CD}" srcOrd="4" destOrd="0" presId="urn:microsoft.com/office/officeart/2005/8/layout/radial5"/>
    <dgm:cxn modelId="{B6837BBA-685C-4490-AFE8-A65169E59363}" type="presParOf" srcId="{CDB84A4F-FFD8-40C5-A941-9CB78F9BF2D9}" destId="{5904D01D-9EDE-4633-B158-2C41553C78CD}" srcOrd="5" destOrd="0" presId="urn:microsoft.com/office/officeart/2005/8/layout/radial5"/>
    <dgm:cxn modelId="{D3588FEA-5877-434B-BD50-92AFDE70BCDD}" type="presParOf" srcId="{5904D01D-9EDE-4633-B158-2C41553C78CD}" destId="{28E7EF28-2540-443A-995D-D11726D7DA66}" srcOrd="0" destOrd="0" presId="urn:microsoft.com/office/officeart/2005/8/layout/radial5"/>
    <dgm:cxn modelId="{766A8F10-48C9-4F64-969E-C2FCAB02CF94}" type="presParOf" srcId="{CDB84A4F-FFD8-40C5-A941-9CB78F9BF2D9}" destId="{F028B2E1-37B9-46CD-8806-E514F4C2E34E}" srcOrd="6" destOrd="0" presId="urn:microsoft.com/office/officeart/2005/8/layout/radial5"/>
    <dgm:cxn modelId="{8EFB2FD0-A535-4CFA-9F16-28208BC8F008}" type="presParOf" srcId="{CDB84A4F-FFD8-40C5-A941-9CB78F9BF2D9}" destId="{5F3CDA92-956E-4A6E-82F1-DB60C586684C}" srcOrd="7" destOrd="0" presId="urn:microsoft.com/office/officeart/2005/8/layout/radial5"/>
    <dgm:cxn modelId="{137E9CB7-A1B5-46F3-A225-5C856460A301}" type="presParOf" srcId="{5F3CDA92-956E-4A6E-82F1-DB60C586684C}" destId="{BD235144-76D4-4956-89E9-DF43D7341B65}" srcOrd="0" destOrd="0" presId="urn:microsoft.com/office/officeart/2005/8/layout/radial5"/>
    <dgm:cxn modelId="{F007D4B3-9A37-478D-B77B-FD40D20072DA}" type="presParOf" srcId="{CDB84A4F-FFD8-40C5-A941-9CB78F9BF2D9}" destId="{6AC0CFAD-C37E-4E81-888F-F8BADE224DD6}" srcOrd="8" destOrd="0" presId="urn:microsoft.com/office/officeart/2005/8/layout/radial5"/>
    <dgm:cxn modelId="{EAA38CEF-8DFA-4E51-AAFE-505791EBF713}" type="presParOf" srcId="{CDB84A4F-FFD8-40C5-A941-9CB78F9BF2D9}" destId="{A88773FD-E3CD-4CFD-8212-F871AE81A609}" srcOrd="9" destOrd="0" presId="urn:microsoft.com/office/officeart/2005/8/layout/radial5"/>
    <dgm:cxn modelId="{41C8503A-9A49-46B6-BADA-45D2BE3C0D11}" type="presParOf" srcId="{A88773FD-E3CD-4CFD-8212-F871AE81A609}" destId="{B030A9B2-8B06-45BF-B89E-F868FF5141CF}" srcOrd="0" destOrd="0" presId="urn:microsoft.com/office/officeart/2005/8/layout/radial5"/>
    <dgm:cxn modelId="{BE01A51F-D1BE-49C9-ADE6-B548C151AE41}" type="presParOf" srcId="{CDB84A4F-FFD8-40C5-A941-9CB78F9BF2D9}" destId="{59425B75-1C11-473E-A9E7-35A9901AAB7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08B3-25E1-4E70-96B2-32B5B79B17E9}">
      <dsp:nvSpPr>
        <dsp:cNvPr id="0" name=""/>
        <dsp:cNvSpPr/>
      </dsp:nvSpPr>
      <dsp:spPr>
        <a:xfrm>
          <a:off x="2598359" y="1602908"/>
          <a:ext cx="1142101" cy="114210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>
            <a:noFill/>
          </a:endParaRPr>
        </a:p>
      </dsp:txBody>
      <dsp:txXfrm>
        <a:off x="2765616" y="1770165"/>
        <a:ext cx="807587" cy="807587"/>
      </dsp:txXfrm>
    </dsp:sp>
    <dsp:sp modelId="{BB948694-1B78-4F7F-9EAB-F9FD980473FE}">
      <dsp:nvSpPr>
        <dsp:cNvPr id="0" name=""/>
        <dsp:cNvSpPr/>
      </dsp:nvSpPr>
      <dsp:spPr>
        <a:xfrm rot="5400000">
          <a:off x="3047792" y="1186166"/>
          <a:ext cx="243235" cy="388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084277" y="1227344"/>
        <a:ext cx="170265" cy="232988"/>
      </dsp:txXfrm>
    </dsp:sp>
    <dsp:sp modelId="{1A8F0C73-41CF-48CF-ACF4-22AB677892AD}">
      <dsp:nvSpPr>
        <dsp:cNvPr id="0" name=""/>
        <dsp:cNvSpPr/>
      </dsp:nvSpPr>
      <dsp:spPr>
        <a:xfrm>
          <a:off x="2598359" y="1870"/>
          <a:ext cx="1142101" cy="1142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Leite, fralda</a:t>
          </a:r>
        </a:p>
      </dsp:txBody>
      <dsp:txXfrm>
        <a:off x="2765616" y="169127"/>
        <a:ext cx="807587" cy="807587"/>
      </dsp:txXfrm>
    </dsp:sp>
    <dsp:sp modelId="{771EE420-8F8D-48F7-A4C1-F204A0DB01CE}">
      <dsp:nvSpPr>
        <dsp:cNvPr id="0" name=""/>
        <dsp:cNvSpPr/>
      </dsp:nvSpPr>
      <dsp:spPr>
        <a:xfrm rot="21243678">
          <a:off x="2201334" y="1702783"/>
          <a:ext cx="243235" cy="388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2201530" y="1784221"/>
        <a:ext cx="170265" cy="232988"/>
      </dsp:txXfrm>
    </dsp:sp>
    <dsp:sp modelId="{A62E9479-D12A-40FF-8C34-F568E168B5F2}">
      <dsp:nvSpPr>
        <dsp:cNvPr id="0" name=""/>
        <dsp:cNvSpPr/>
      </dsp:nvSpPr>
      <dsp:spPr>
        <a:xfrm>
          <a:off x="4121036" y="1108160"/>
          <a:ext cx="1142101" cy="1142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 err="1"/>
            <a:t>Check</a:t>
          </a:r>
          <a:r>
            <a:rPr lang="pt-BR" sz="1600" kern="1200" dirty="0"/>
            <a:t> </a:t>
          </a:r>
          <a:r>
            <a:rPr lang="pt-BR" sz="1600" kern="1200" dirty="0" err="1"/>
            <a:t>up</a:t>
          </a:r>
          <a:endParaRPr lang="pt-BR" sz="1600" kern="1200" dirty="0"/>
        </a:p>
      </dsp:txBody>
      <dsp:txXfrm>
        <a:off x="4288293" y="1275417"/>
        <a:ext cx="807587" cy="807587"/>
      </dsp:txXfrm>
    </dsp:sp>
    <dsp:sp modelId="{A88773FD-E3CD-4CFD-8212-F871AE81A609}">
      <dsp:nvSpPr>
        <dsp:cNvPr id="0" name=""/>
        <dsp:cNvSpPr/>
      </dsp:nvSpPr>
      <dsp:spPr>
        <a:xfrm rot="14213684">
          <a:off x="3514278" y="2621865"/>
          <a:ext cx="243235" cy="388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570690" y="2730090"/>
        <a:ext cx="170265" cy="232988"/>
      </dsp:txXfrm>
    </dsp:sp>
    <dsp:sp modelId="{59425B75-1C11-473E-A9E7-35A9901AAB72}">
      <dsp:nvSpPr>
        <dsp:cNvPr id="0" name=""/>
        <dsp:cNvSpPr/>
      </dsp:nvSpPr>
      <dsp:spPr>
        <a:xfrm>
          <a:off x="3539425" y="2898174"/>
          <a:ext cx="1142101" cy="1142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banho</a:t>
          </a:r>
        </a:p>
      </dsp:txBody>
      <dsp:txXfrm>
        <a:off x="3706682" y="3065431"/>
        <a:ext cx="807587" cy="807587"/>
      </dsp:txXfrm>
    </dsp:sp>
    <dsp:sp modelId="{A8382A8E-D6DB-4AC2-BF90-3C8C12230350}">
      <dsp:nvSpPr>
        <dsp:cNvPr id="0" name=""/>
        <dsp:cNvSpPr/>
      </dsp:nvSpPr>
      <dsp:spPr>
        <a:xfrm rot="18708711">
          <a:off x="2581305" y="2621865"/>
          <a:ext cx="243235" cy="388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10800000">
        <a:off x="2593466" y="2726722"/>
        <a:ext cx="170265" cy="232988"/>
      </dsp:txXfrm>
    </dsp:sp>
    <dsp:sp modelId="{64A8B3F1-3F96-43DB-B909-5E8F6762E660}">
      <dsp:nvSpPr>
        <dsp:cNvPr id="0" name=""/>
        <dsp:cNvSpPr/>
      </dsp:nvSpPr>
      <dsp:spPr>
        <a:xfrm>
          <a:off x="1657292" y="2898174"/>
          <a:ext cx="1142101" cy="1142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PAE</a:t>
          </a:r>
        </a:p>
      </dsp:txBody>
      <dsp:txXfrm>
        <a:off x="1824549" y="3065431"/>
        <a:ext cx="807587" cy="807587"/>
      </dsp:txXfrm>
    </dsp:sp>
    <dsp:sp modelId="{1F1671E0-99F7-42BC-9F64-6BF6AB62E734}">
      <dsp:nvSpPr>
        <dsp:cNvPr id="0" name=""/>
        <dsp:cNvSpPr/>
      </dsp:nvSpPr>
      <dsp:spPr>
        <a:xfrm rot="11880000">
          <a:off x="3862052" y="1727716"/>
          <a:ext cx="243235" cy="388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10800000">
        <a:off x="3933236" y="1816653"/>
        <a:ext cx="170265" cy="232988"/>
      </dsp:txXfrm>
    </dsp:sp>
    <dsp:sp modelId="{4101B702-14E8-4D5E-8015-7897A7B54D07}">
      <dsp:nvSpPr>
        <dsp:cNvPr id="0" name=""/>
        <dsp:cNvSpPr/>
      </dsp:nvSpPr>
      <dsp:spPr>
        <a:xfrm>
          <a:off x="1075681" y="1108160"/>
          <a:ext cx="1142101" cy="1142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Recursos</a:t>
          </a:r>
        </a:p>
      </dsp:txBody>
      <dsp:txXfrm>
        <a:off x="1242938" y="1275417"/>
        <a:ext cx="807587" cy="807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08B3-25E1-4E70-96B2-32B5B79B17E9}">
      <dsp:nvSpPr>
        <dsp:cNvPr id="0" name=""/>
        <dsp:cNvSpPr/>
      </dsp:nvSpPr>
      <dsp:spPr>
        <a:xfrm>
          <a:off x="2927514" y="1787004"/>
          <a:ext cx="1273932" cy="127393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>
            <a:noFill/>
          </a:endParaRPr>
        </a:p>
      </dsp:txBody>
      <dsp:txXfrm>
        <a:off x="3114077" y="1973567"/>
        <a:ext cx="900806" cy="900806"/>
      </dsp:txXfrm>
    </dsp:sp>
    <dsp:sp modelId="{BB948694-1B78-4F7F-9EAB-F9FD980473FE}">
      <dsp:nvSpPr>
        <dsp:cNvPr id="0" name=""/>
        <dsp:cNvSpPr/>
      </dsp:nvSpPr>
      <dsp:spPr>
        <a:xfrm rot="5400000">
          <a:off x="3429059" y="1322588"/>
          <a:ext cx="270843" cy="433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3469686" y="1368589"/>
        <a:ext cx="189590" cy="259883"/>
      </dsp:txXfrm>
    </dsp:sp>
    <dsp:sp modelId="{1A8F0C73-41CF-48CF-ACF4-22AB677892AD}">
      <dsp:nvSpPr>
        <dsp:cNvPr id="0" name=""/>
        <dsp:cNvSpPr/>
      </dsp:nvSpPr>
      <dsp:spPr>
        <a:xfrm>
          <a:off x="2927514" y="2045"/>
          <a:ext cx="1273932" cy="1273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O&amp;M</a:t>
          </a:r>
        </a:p>
      </dsp:txBody>
      <dsp:txXfrm>
        <a:off x="3114077" y="188608"/>
        <a:ext cx="900806" cy="900806"/>
      </dsp:txXfrm>
    </dsp:sp>
    <dsp:sp modelId="{D22B6656-D5B2-4D38-AF01-7B952A60FAA7}">
      <dsp:nvSpPr>
        <dsp:cNvPr id="0" name=""/>
        <dsp:cNvSpPr/>
      </dsp:nvSpPr>
      <dsp:spPr>
        <a:xfrm rot="8331852">
          <a:off x="4270567" y="1933979"/>
          <a:ext cx="270843" cy="433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4341791" y="1993880"/>
        <a:ext cx="189590" cy="259883"/>
      </dsp:txXfrm>
    </dsp:sp>
    <dsp:sp modelId="{D3C723E7-B0E6-4B65-A288-0E3707BE75CD}">
      <dsp:nvSpPr>
        <dsp:cNvPr id="0" name=""/>
        <dsp:cNvSpPr/>
      </dsp:nvSpPr>
      <dsp:spPr>
        <a:xfrm>
          <a:off x="4625111" y="1235422"/>
          <a:ext cx="1273932" cy="1273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PAE</a:t>
          </a:r>
        </a:p>
      </dsp:txBody>
      <dsp:txXfrm>
        <a:off x="4811674" y="1421985"/>
        <a:ext cx="900806" cy="900806"/>
      </dsp:txXfrm>
    </dsp:sp>
    <dsp:sp modelId="{5904D01D-9EDE-4633-B158-2C41553C78CD}">
      <dsp:nvSpPr>
        <dsp:cNvPr id="0" name=""/>
        <dsp:cNvSpPr/>
      </dsp:nvSpPr>
      <dsp:spPr>
        <a:xfrm rot="14899493">
          <a:off x="3949139" y="2923231"/>
          <a:ext cx="270843" cy="433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4004771" y="3047612"/>
        <a:ext cx="189590" cy="259883"/>
      </dsp:txXfrm>
    </dsp:sp>
    <dsp:sp modelId="{F028B2E1-37B9-46CD-8806-E514F4C2E34E}">
      <dsp:nvSpPr>
        <dsp:cNvPr id="0" name=""/>
        <dsp:cNvSpPr/>
      </dsp:nvSpPr>
      <dsp:spPr>
        <a:xfrm>
          <a:off x="3976686" y="3231066"/>
          <a:ext cx="1273932" cy="1273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Check</a:t>
          </a:r>
          <a:r>
            <a:rPr lang="pt-BR" sz="2600" kern="1200" dirty="0"/>
            <a:t> </a:t>
          </a:r>
          <a:r>
            <a:rPr lang="pt-BR" sz="2000" kern="1200" dirty="0" err="1"/>
            <a:t>up</a:t>
          </a:r>
          <a:endParaRPr lang="pt-BR" sz="2000" kern="1200" dirty="0"/>
        </a:p>
      </dsp:txBody>
      <dsp:txXfrm>
        <a:off x="4163249" y="3417629"/>
        <a:ext cx="900806" cy="900806"/>
      </dsp:txXfrm>
    </dsp:sp>
    <dsp:sp modelId="{5F3CDA92-956E-4A6E-82F1-DB60C586684C}">
      <dsp:nvSpPr>
        <dsp:cNvPr id="0" name=""/>
        <dsp:cNvSpPr/>
      </dsp:nvSpPr>
      <dsp:spPr>
        <a:xfrm rot="17781240">
          <a:off x="2958621" y="2907191"/>
          <a:ext cx="261182" cy="433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2980407" y="3028924"/>
        <a:ext cx="182827" cy="259883"/>
      </dsp:txXfrm>
    </dsp:sp>
    <dsp:sp modelId="{6AC0CFAD-C37E-4E81-888F-F8BADE224DD6}">
      <dsp:nvSpPr>
        <dsp:cNvPr id="0" name=""/>
        <dsp:cNvSpPr/>
      </dsp:nvSpPr>
      <dsp:spPr>
        <a:xfrm>
          <a:off x="1820811" y="3231066"/>
          <a:ext cx="1388994" cy="1273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 err="1"/>
            <a:t>Instrumen-tação</a:t>
          </a:r>
          <a:endParaRPr lang="pt-BR" sz="1500" kern="1200" dirty="0"/>
        </a:p>
      </dsp:txBody>
      <dsp:txXfrm>
        <a:off x="2024224" y="3417629"/>
        <a:ext cx="982168" cy="900806"/>
      </dsp:txXfrm>
    </dsp:sp>
    <dsp:sp modelId="{A88773FD-E3CD-4CFD-8212-F871AE81A609}">
      <dsp:nvSpPr>
        <dsp:cNvPr id="0" name=""/>
        <dsp:cNvSpPr/>
      </dsp:nvSpPr>
      <dsp:spPr>
        <a:xfrm rot="1751950">
          <a:off x="2702127" y="1840995"/>
          <a:ext cx="213644" cy="628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2706199" y="1951014"/>
        <a:ext cx="149551" cy="376959"/>
      </dsp:txXfrm>
    </dsp:sp>
    <dsp:sp modelId="{59425B75-1C11-473E-A9E7-35A9901AAB72}">
      <dsp:nvSpPr>
        <dsp:cNvPr id="0" name=""/>
        <dsp:cNvSpPr/>
      </dsp:nvSpPr>
      <dsp:spPr>
        <a:xfrm>
          <a:off x="1335110" y="1234341"/>
          <a:ext cx="1352432" cy="1273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Recursos </a:t>
          </a:r>
        </a:p>
      </dsp:txBody>
      <dsp:txXfrm>
        <a:off x="1533169" y="1420904"/>
        <a:ext cx="956314" cy="900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E51927-2D79-4F6A-8EE2-3F34429369E1}" type="datetimeFigureOut">
              <a:rPr lang="pt-BR"/>
              <a:pPr>
                <a:defRPr/>
              </a:pPr>
              <a:t>02/02/2021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437344-8A28-4149-BC2D-13E11CF64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7D6179-A93C-49D3-9B52-524CB530725D}" type="datetimeFigureOut">
              <a:rPr lang="pt-BR"/>
              <a:pPr>
                <a:defRPr/>
              </a:pPr>
              <a:t>02/02/2021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1D0CB2-C73B-4949-9663-27D685ABE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8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Tem uma razão de existir, sua finalidade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343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278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174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51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205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876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12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571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58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39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41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900" dirty="0"/>
              <a:t>É um ser vivo (cada uma se comporta de um jeito, adoecem)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900" dirty="0"/>
              <a:t>Olhar do ponto de vista da barragem – o que ela precisa?</a:t>
            </a:r>
          </a:p>
          <a:p>
            <a:r>
              <a:rPr lang="pt-BR" sz="900" dirty="0"/>
              <a:t>Atendimento às suas necessidades para que cumpra sua finalidade</a:t>
            </a:r>
            <a:br>
              <a:rPr lang="pt-BR" sz="900" dirty="0"/>
            </a:br>
            <a:r>
              <a:rPr lang="pt-BR" sz="900" dirty="0"/>
              <a:t>Quais são as necessidades? Quem é responsável por atende-las? Como atende-las – meios?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908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908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85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PAE bebê – ligar, com quem o irmão vai ficar, primeiros passos</a:t>
            </a:r>
          </a:p>
          <a:p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up</a:t>
            </a:r>
            <a:r>
              <a:rPr lang="pt-BR" dirty="0"/>
              <a:t> – revisão periódica e inspeções  </a:t>
            </a:r>
            <a:r>
              <a:rPr lang="pt-BR" dirty="0" err="1"/>
              <a:t>reg</a:t>
            </a:r>
            <a:r>
              <a:rPr lang="pt-BR" dirty="0"/>
              <a:t> e especiais</a:t>
            </a:r>
          </a:p>
          <a:p>
            <a:r>
              <a:rPr lang="pt-BR" dirty="0"/>
              <a:t>Recursos humanos e financeiros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0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Quais profissionais tenho que contratar</a:t>
            </a:r>
          </a:p>
          <a:p>
            <a:r>
              <a:rPr lang="pt-BR" dirty="0"/>
              <a:t>Determinados pelo fiscalizador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67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está? </a:t>
            </a:r>
            <a:r>
              <a:rPr lang="pt-BR" dirty="0" err="1"/>
              <a:t>Ex</a:t>
            </a:r>
            <a:r>
              <a:rPr lang="pt-BR" dirty="0"/>
              <a:t>: Já era pra estar andando de </a:t>
            </a:r>
            <a:r>
              <a:rPr lang="pt-BR" dirty="0" err="1"/>
              <a:t>bibicleta</a:t>
            </a:r>
            <a:r>
              <a:rPr lang="pt-BR" dirty="0"/>
              <a:t>, ainda engatinhando... </a:t>
            </a:r>
          </a:p>
          <a:p>
            <a:r>
              <a:rPr lang="pt-BR" dirty="0"/>
              <a:t>Não há metas. Quem pode estabelecer? CNRH (o órgão pode solicitar aumento de equipe e de recursos)</a:t>
            </a:r>
          </a:p>
          <a:p>
            <a:r>
              <a:rPr lang="pt-BR" dirty="0"/>
              <a:t>ANA – </a:t>
            </a:r>
            <a:r>
              <a:rPr lang="pt-BR" dirty="0" err="1"/>
              <a:t>Progestão</a:t>
            </a:r>
            <a:r>
              <a:rPr lang="pt-BR" dirty="0"/>
              <a:t> (organização do órgão, considera suas limitações)</a:t>
            </a:r>
          </a:p>
          <a:p>
            <a:r>
              <a:rPr lang="pt-BR" dirty="0"/>
              <a:t>Passos, processo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4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Fonte para consultar avanços e desafios. Outra fonte é o SNISB</a:t>
            </a:r>
            <a:br>
              <a:rPr lang="pt-BR" dirty="0"/>
            </a:br>
            <a:r>
              <a:rPr lang="pt-BR" dirty="0"/>
              <a:t>Informações vêm dos 33 fiscalizadores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107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95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038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41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7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6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2" y="4607628"/>
            <a:ext cx="3996047" cy="24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39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2FF5124D-13E6-4A49-930D-48A29D2D9E8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A6695-9041-4229-96AA-4E6F08BD4D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2444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5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2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6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0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2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6021FB3-E1E8-47A0-B1A3-139F7D24D6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13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54" r:id="rId12"/>
    <p:sldLayoutId id="21474839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0101E03-9F93-4020-93FC-1404C7313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4" name="Subtítulo da apresentação"/>
          <p:cNvSpPr txBox="1"/>
          <p:nvPr/>
        </p:nvSpPr>
        <p:spPr>
          <a:xfrm>
            <a:off x="281811" y="4343114"/>
            <a:ext cx="802597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000" spc="600">
                <a:solidFill>
                  <a:srgbClr val="D6D5D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000" b="1" dirty="0"/>
              <a:t>Fernanda Laus</a:t>
            </a:r>
          </a:p>
          <a:p>
            <a:pPr>
              <a:lnSpc>
                <a:spcPct val="100000"/>
              </a:lnSpc>
            </a:pPr>
            <a:r>
              <a:rPr lang="pt-BR" sz="3000" b="1" dirty="0"/>
              <a:t>Superintendência de Regulação</a:t>
            </a:r>
          </a:p>
        </p:txBody>
      </p:sp>
      <p:sp>
        <p:nvSpPr>
          <p:cNvPr id="435" name="Título principal"/>
          <p:cNvSpPr txBox="1"/>
          <p:nvPr/>
        </p:nvSpPr>
        <p:spPr>
          <a:xfrm>
            <a:off x="5087888" y="620688"/>
            <a:ext cx="7402925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pt-BR" dirty="0"/>
              <a:t>Avanços e Desafios da Segurança de Barragens</a:t>
            </a:r>
            <a:endParaRPr dirty="0"/>
          </a:p>
        </p:txBody>
      </p:sp>
      <p:pic>
        <p:nvPicPr>
          <p:cNvPr id="436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0858" y="754260"/>
            <a:ext cx="2861284" cy="326326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ubtítulo da apresentação">
            <a:extLst>
              <a:ext uri="{FF2B5EF4-FFF2-40B4-BE49-F238E27FC236}">
                <a16:creationId xmlns:a16="http://schemas.microsoft.com/office/drawing/2014/main" id="{F49EDCFE-35ED-4175-A34A-DB111AD2474C}"/>
              </a:ext>
            </a:extLst>
          </p:cNvPr>
          <p:cNvSpPr txBox="1"/>
          <p:nvPr/>
        </p:nvSpPr>
        <p:spPr>
          <a:xfrm>
            <a:off x="328422" y="5869193"/>
            <a:ext cx="6835140" cy="84375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000" spc="600">
                <a:solidFill>
                  <a:srgbClr val="D6D5D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/>
              <a:t>Brasília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/>
              <a:t>Setembro de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 animBg="1" advAuto="0"/>
      <p:bldP spid="435" grpId="0" animBg="1" advAuto="0"/>
      <p:bldP spid="8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508964"/>
            <a:ext cx="3600400" cy="508890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84F5E74-25E5-4945-8C2A-196DC487D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587" y="2026708"/>
            <a:ext cx="7536945" cy="39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817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794867B-8A60-4EB5-B29D-AD323E2B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1917840"/>
            <a:ext cx="6716272" cy="302232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5" y="484632"/>
            <a:ext cx="4166280" cy="5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761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217EE3-957F-4885-9337-9B64A7D41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64" y="1783459"/>
            <a:ext cx="6249052" cy="324950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909" y="918546"/>
            <a:ext cx="2328727" cy="32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184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DA7CA8-94AE-473E-809D-047AA420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2010188"/>
            <a:ext cx="6716272" cy="283762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1500414"/>
            <a:ext cx="3523135" cy="49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1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584"/>
          <a:stretch/>
        </p:blipFill>
        <p:spPr>
          <a:xfrm>
            <a:off x="637376" y="1056868"/>
            <a:ext cx="3343202" cy="3847172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61008F-2850-42EF-AD04-D05800B5D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6" y="1376296"/>
            <a:ext cx="6034687" cy="46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745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51FB3B-67EE-4C4B-8558-1BF16A1D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1" y="1737480"/>
            <a:ext cx="4822027" cy="337541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26744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8584"/>
          <a:stretch/>
        </p:blipFill>
        <p:spPr>
          <a:xfrm>
            <a:off x="6654519" y="889634"/>
            <a:ext cx="4406806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33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C27120A-2875-4625-9C08-BA6875304757}"/>
              </a:ext>
            </a:extLst>
          </p:cNvPr>
          <p:cNvSpPr/>
          <p:nvPr/>
        </p:nvSpPr>
        <p:spPr>
          <a:xfrm>
            <a:off x="479376" y="1700808"/>
            <a:ext cx="583264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A </a:t>
            </a:r>
            <a:r>
              <a:rPr lang="en-US" sz="2500" dirty="0" err="1"/>
              <a:t>implementação</a:t>
            </a:r>
            <a:r>
              <a:rPr lang="en-US" sz="2500" dirty="0"/>
              <a:t> da PNSB </a:t>
            </a:r>
            <a:r>
              <a:rPr lang="en-US" sz="2500" dirty="0" err="1"/>
              <a:t>vem</a:t>
            </a:r>
            <a:r>
              <a:rPr lang="en-US" sz="2500" dirty="0"/>
              <a:t> </a:t>
            </a:r>
            <a:r>
              <a:rPr lang="en-US" sz="2500" dirty="0" err="1"/>
              <a:t>ocorrendo</a:t>
            </a:r>
            <a:r>
              <a:rPr lang="en-US" sz="2500" dirty="0"/>
              <a:t> por </a:t>
            </a:r>
            <a:r>
              <a:rPr lang="en-US" sz="2500" dirty="0" err="1"/>
              <a:t>meio</a:t>
            </a:r>
            <a:r>
              <a:rPr lang="en-US" sz="2500" dirty="0"/>
              <a:t> do </a:t>
            </a:r>
            <a:r>
              <a:rPr lang="en-US" sz="2500" dirty="0" err="1"/>
              <a:t>trabalho</a:t>
            </a:r>
            <a:r>
              <a:rPr lang="en-US" sz="2500" dirty="0"/>
              <a:t> de </a:t>
            </a:r>
            <a:r>
              <a:rPr lang="en-US" sz="2500" dirty="0" err="1"/>
              <a:t>identificação</a:t>
            </a:r>
            <a:r>
              <a:rPr lang="en-US" sz="2500" dirty="0"/>
              <a:t>, </a:t>
            </a:r>
            <a:r>
              <a:rPr lang="en-US" sz="2500" dirty="0" err="1"/>
              <a:t>cadastro</a:t>
            </a:r>
            <a:r>
              <a:rPr lang="en-US" sz="2500" dirty="0"/>
              <a:t>, </a:t>
            </a:r>
            <a:r>
              <a:rPr lang="en-US" sz="2500" dirty="0" err="1"/>
              <a:t>classificação</a:t>
            </a:r>
            <a:r>
              <a:rPr lang="en-US" sz="2500" dirty="0"/>
              <a:t>, </a:t>
            </a:r>
            <a:r>
              <a:rPr lang="en-US" sz="2500" dirty="0" err="1"/>
              <a:t>enquadramento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PNSB, </a:t>
            </a:r>
            <a:r>
              <a:rPr lang="en-US" sz="2500" dirty="0" err="1"/>
              <a:t>regularização</a:t>
            </a:r>
            <a:r>
              <a:rPr lang="en-US" sz="2500" dirty="0"/>
              <a:t>, </a:t>
            </a:r>
            <a:r>
              <a:rPr lang="en-US" sz="2500" dirty="0" err="1"/>
              <a:t>regulamentação</a:t>
            </a:r>
            <a:r>
              <a:rPr lang="en-US" sz="2500" dirty="0"/>
              <a:t> e </a:t>
            </a:r>
            <a:r>
              <a:rPr lang="en-US" sz="2500" dirty="0" err="1"/>
              <a:t>vistorias</a:t>
            </a:r>
            <a:r>
              <a:rPr lang="en-US" sz="2500" dirty="0"/>
              <a:t>, </a:t>
            </a:r>
            <a:r>
              <a:rPr lang="en-US" sz="2500" dirty="0" err="1"/>
              <a:t>todas</a:t>
            </a:r>
            <a:r>
              <a:rPr lang="en-US" sz="2500" dirty="0"/>
              <a:t> </a:t>
            </a:r>
            <a:r>
              <a:rPr lang="en-US" sz="2500" dirty="0" err="1"/>
              <a:t>essas</a:t>
            </a:r>
            <a:r>
              <a:rPr lang="en-US" sz="2500" dirty="0"/>
              <a:t> </a:t>
            </a:r>
            <a:r>
              <a:rPr lang="en-US" sz="2500" dirty="0" err="1"/>
              <a:t>atividades</a:t>
            </a:r>
            <a:r>
              <a:rPr lang="en-US" sz="2500" dirty="0"/>
              <a:t> </a:t>
            </a:r>
            <a:r>
              <a:rPr lang="en-US" sz="2500" dirty="0" err="1"/>
              <a:t>realizadas</a:t>
            </a:r>
            <a:r>
              <a:rPr lang="en-US" sz="2500" dirty="0"/>
              <a:t> por </a:t>
            </a:r>
            <a:r>
              <a:rPr lang="en-US" sz="2500" dirty="0" err="1"/>
              <a:t>fiscalizadores</a:t>
            </a:r>
            <a:r>
              <a:rPr lang="en-US" sz="2500" dirty="0"/>
              <a:t>, e com a </a:t>
            </a:r>
            <a:r>
              <a:rPr lang="en-US" sz="2500" dirty="0" err="1"/>
              <a:t>elaboração</a:t>
            </a:r>
            <a:r>
              <a:rPr lang="en-US" sz="2500" dirty="0"/>
              <a:t> do PSB por </a:t>
            </a:r>
            <a:r>
              <a:rPr lang="en-US" sz="2500" dirty="0" err="1"/>
              <a:t>parte</a:t>
            </a:r>
            <a:r>
              <a:rPr lang="en-US" sz="2500" dirty="0"/>
              <a:t> de </a:t>
            </a:r>
            <a:r>
              <a:rPr lang="en-US" sz="2500" dirty="0" err="1"/>
              <a:t>empreendedores</a:t>
            </a:r>
            <a:r>
              <a:rPr lang="en-US" sz="2500" dirty="0"/>
              <a:t>, </a:t>
            </a:r>
            <a:r>
              <a:rPr lang="en-US" sz="2500" dirty="0" err="1"/>
              <a:t>sobretudo</a:t>
            </a:r>
            <a:r>
              <a:rPr lang="en-US" sz="2500" dirty="0"/>
              <a:t> no </a:t>
            </a:r>
            <a:r>
              <a:rPr lang="en-US" sz="2500" dirty="0" err="1"/>
              <a:t>setor</a:t>
            </a:r>
            <a:r>
              <a:rPr lang="en-US" sz="2500" dirty="0"/>
              <a:t> de </a:t>
            </a:r>
            <a:r>
              <a:rPr lang="en-US" sz="2500" dirty="0" err="1"/>
              <a:t>mineração</a:t>
            </a:r>
            <a:r>
              <a:rPr lang="en-US" sz="2500" dirty="0"/>
              <a:t> e </a:t>
            </a:r>
            <a:r>
              <a:rPr lang="en-US" sz="2500" dirty="0" err="1"/>
              <a:t>energia</a:t>
            </a:r>
            <a:r>
              <a:rPr lang="en-US" sz="2500" dirty="0"/>
              <a:t> </a:t>
            </a:r>
            <a:r>
              <a:rPr lang="en-US" sz="2500" dirty="0" err="1"/>
              <a:t>elétrica</a:t>
            </a:r>
            <a:r>
              <a:rPr lang="en-US" sz="2500" dirty="0"/>
              <a:t>. É </a:t>
            </a:r>
            <a:r>
              <a:rPr lang="en-US" sz="2500" dirty="0" err="1"/>
              <a:t>necessário</a:t>
            </a:r>
            <a:r>
              <a:rPr lang="en-US" sz="2500" dirty="0"/>
              <a:t>, </a:t>
            </a:r>
            <a:r>
              <a:rPr lang="en-US" sz="2500" dirty="0" err="1"/>
              <a:t>além</a:t>
            </a:r>
            <a:r>
              <a:rPr lang="en-US" sz="2500" dirty="0"/>
              <a:t> de </a:t>
            </a:r>
            <a:r>
              <a:rPr lang="en-US" sz="2500" dirty="0" err="1"/>
              <a:t>elaborar</a:t>
            </a:r>
            <a:r>
              <a:rPr lang="en-US" sz="2500" dirty="0"/>
              <a:t> o PSB, </a:t>
            </a:r>
            <a:r>
              <a:rPr lang="en-US" sz="2500" dirty="0" err="1"/>
              <a:t>avançar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sua</a:t>
            </a:r>
            <a:r>
              <a:rPr lang="en-US" sz="2500" dirty="0"/>
              <a:t> </a:t>
            </a:r>
            <a:r>
              <a:rPr lang="en-US" sz="2500" dirty="0" err="1"/>
              <a:t>implementação</a:t>
            </a:r>
            <a:r>
              <a:rPr lang="en-US" sz="2500" dirty="0"/>
              <a:t>.</a:t>
            </a: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584"/>
          <a:stretch/>
        </p:blipFill>
        <p:spPr>
          <a:xfrm>
            <a:off x="6893317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746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-3" b="25947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06F228C-B85D-460F-BF2F-555BAEB26ACF}"/>
              </a:ext>
            </a:extLst>
          </p:cNvPr>
          <p:cNvSpPr/>
          <p:nvPr/>
        </p:nvSpPr>
        <p:spPr>
          <a:xfrm>
            <a:off x="5375920" y="738620"/>
            <a:ext cx="6480720" cy="532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000000"/>
                </a:solidFill>
              </a:rPr>
              <a:t>Os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empreendedores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responsáveis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legais</a:t>
            </a:r>
            <a:r>
              <a:rPr lang="en-US" sz="2500" b="1" dirty="0">
                <a:solidFill>
                  <a:srgbClr val="000000"/>
                </a:solidFill>
              </a:rPr>
              <a:t> pela </a:t>
            </a:r>
            <a:r>
              <a:rPr lang="en-US" sz="2500" b="1" dirty="0" err="1">
                <a:solidFill>
                  <a:srgbClr val="000000"/>
                </a:solidFill>
              </a:rPr>
              <a:t>segurança</a:t>
            </a:r>
            <a:r>
              <a:rPr lang="en-US" sz="2500" b="1" dirty="0">
                <a:solidFill>
                  <a:srgbClr val="000000"/>
                </a:solidFill>
              </a:rPr>
              <a:t> da </a:t>
            </a:r>
            <a:r>
              <a:rPr lang="en-US" sz="2500" b="1" dirty="0" err="1">
                <a:solidFill>
                  <a:srgbClr val="000000"/>
                </a:solidFill>
              </a:rPr>
              <a:t>barragem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não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realizaram</a:t>
            </a:r>
            <a:r>
              <a:rPr lang="en-US" sz="2500" b="1" dirty="0">
                <a:solidFill>
                  <a:srgbClr val="000000"/>
                </a:solidFill>
              </a:rPr>
              <a:t> a </a:t>
            </a:r>
            <a:r>
              <a:rPr lang="en-US" sz="2500" b="1" dirty="0" err="1">
                <a:solidFill>
                  <a:srgbClr val="000000"/>
                </a:solidFill>
              </a:rPr>
              <a:t>inspeção</a:t>
            </a:r>
            <a:r>
              <a:rPr lang="en-US" sz="2500" b="1" dirty="0">
                <a:solidFill>
                  <a:srgbClr val="000000"/>
                </a:solidFill>
              </a:rPr>
              <a:t> de </a:t>
            </a:r>
            <a:r>
              <a:rPr lang="en-US" sz="2500" b="1" dirty="0" err="1">
                <a:solidFill>
                  <a:srgbClr val="000000"/>
                </a:solidFill>
              </a:rPr>
              <a:t>segurança</a:t>
            </a:r>
            <a:r>
              <a:rPr lang="en-US" sz="2500" b="1" dirty="0">
                <a:solidFill>
                  <a:srgbClr val="000000"/>
                </a:solidFill>
              </a:rPr>
              <a:t> regular, </a:t>
            </a:r>
            <a:r>
              <a:rPr lang="en-US" sz="2500" b="1" dirty="0" err="1">
                <a:solidFill>
                  <a:srgbClr val="000000"/>
                </a:solidFill>
              </a:rPr>
              <a:t>ou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mesmo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manutenções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mínimas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na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maioria</a:t>
            </a:r>
            <a:r>
              <a:rPr lang="en-US" sz="2500" b="1" dirty="0">
                <a:solidFill>
                  <a:srgbClr val="000000"/>
                </a:solidFill>
              </a:rPr>
              <a:t> das </a:t>
            </a:r>
            <a:r>
              <a:rPr lang="en-US" sz="2500" b="1" dirty="0" err="1">
                <a:solidFill>
                  <a:srgbClr val="000000"/>
                </a:solidFill>
              </a:rPr>
              <a:t>barragens</a:t>
            </a:r>
            <a:endParaRPr lang="en-US" sz="2500" b="1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Além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disso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há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fiscalizadores</a:t>
            </a:r>
            <a:r>
              <a:rPr lang="en-US" sz="2500" b="1" dirty="0">
                <a:solidFill>
                  <a:srgbClr val="000000"/>
                </a:solidFill>
              </a:rPr>
              <a:t> que </a:t>
            </a:r>
            <a:r>
              <a:rPr lang="en-US" sz="2500" b="1" dirty="0" err="1">
                <a:solidFill>
                  <a:srgbClr val="000000"/>
                </a:solidFill>
              </a:rPr>
              <a:t>ainda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estão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em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fase</a:t>
            </a:r>
            <a:r>
              <a:rPr lang="en-US" sz="2500" b="1" dirty="0">
                <a:solidFill>
                  <a:srgbClr val="000000"/>
                </a:solidFill>
              </a:rPr>
              <a:t> de </a:t>
            </a:r>
            <a:r>
              <a:rPr lang="en-US" sz="2500" b="1" dirty="0" err="1">
                <a:solidFill>
                  <a:srgbClr val="000000"/>
                </a:solidFill>
              </a:rPr>
              <a:t>consolidação</a:t>
            </a:r>
            <a:r>
              <a:rPr lang="en-US" sz="2500" b="1" dirty="0">
                <a:solidFill>
                  <a:srgbClr val="000000"/>
                </a:solidFill>
              </a:rPr>
              <a:t> de </a:t>
            </a:r>
            <a:r>
              <a:rPr lang="en-US" sz="2500" b="1" dirty="0" err="1">
                <a:solidFill>
                  <a:srgbClr val="000000"/>
                </a:solidFill>
              </a:rPr>
              <a:t>seus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cadastros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identificação</a:t>
            </a:r>
            <a:r>
              <a:rPr lang="en-US" sz="2500" b="1" dirty="0">
                <a:solidFill>
                  <a:srgbClr val="000000"/>
                </a:solidFill>
              </a:rPr>
              <a:t> de </a:t>
            </a:r>
            <a:r>
              <a:rPr lang="en-US" sz="2500" b="1" dirty="0" err="1">
                <a:solidFill>
                  <a:srgbClr val="000000"/>
                </a:solidFill>
              </a:rPr>
              <a:t>empreendedores</a:t>
            </a:r>
            <a:r>
              <a:rPr lang="en-US" sz="2500" b="1" dirty="0">
                <a:solidFill>
                  <a:srgbClr val="000000"/>
                </a:solidFill>
              </a:rPr>
              <a:t> e </a:t>
            </a:r>
            <a:r>
              <a:rPr lang="en-US" sz="2500" b="1" dirty="0" err="1">
                <a:solidFill>
                  <a:srgbClr val="000000"/>
                </a:solidFill>
              </a:rPr>
              <a:t>classificação</a:t>
            </a:r>
            <a:r>
              <a:rPr lang="en-US" sz="2500" b="1" dirty="0">
                <a:solidFill>
                  <a:srgbClr val="000000"/>
                </a:solidFill>
              </a:rPr>
              <a:t> das </a:t>
            </a:r>
            <a:r>
              <a:rPr lang="en-US" sz="2500" b="1" dirty="0" err="1">
                <a:solidFill>
                  <a:srgbClr val="000000"/>
                </a:solidFill>
              </a:rPr>
              <a:t>barragens</a:t>
            </a:r>
            <a:r>
              <a:rPr lang="en-US" sz="2500" b="1" dirty="0">
                <a:solidFill>
                  <a:srgbClr val="000000"/>
                </a:solidFill>
              </a:rPr>
              <a:t>. </a:t>
            </a:r>
            <a:r>
              <a:rPr lang="en-US" sz="2500" b="1" dirty="0" err="1">
                <a:solidFill>
                  <a:srgbClr val="000000"/>
                </a:solidFill>
              </a:rPr>
              <a:t>Ainda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não</a:t>
            </a:r>
            <a:r>
              <a:rPr lang="en-US" sz="2500" b="1" dirty="0">
                <a:solidFill>
                  <a:srgbClr val="000000"/>
                </a:solidFill>
              </a:rPr>
              <a:t> se </a:t>
            </a:r>
            <a:r>
              <a:rPr lang="en-US" sz="2500" b="1" dirty="0" err="1">
                <a:solidFill>
                  <a:srgbClr val="000000"/>
                </a:solidFill>
              </a:rPr>
              <a:t>sabe</a:t>
            </a:r>
            <a:r>
              <a:rPr lang="en-US" sz="2500" b="1" dirty="0">
                <a:solidFill>
                  <a:srgbClr val="000000"/>
                </a:solidFill>
              </a:rPr>
              <a:t>, para a </a:t>
            </a:r>
            <a:r>
              <a:rPr lang="en-US" sz="2500" b="1" dirty="0" err="1">
                <a:solidFill>
                  <a:srgbClr val="000000"/>
                </a:solidFill>
              </a:rPr>
              <a:t>maioria</a:t>
            </a:r>
            <a:r>
              <a:rPr lang="en-US" sz="2500" b="1" dirty="0">
                <a:solidFill>
                  <a:srgbClr val="000000"/>
                </a:solidFill>
              </a:rPr>
              <a:t> das </a:t>
            </a:r>
            <a:r>
              <a:rPr lang="en-US" sz="2500" b="1" dirty="0" err="1">
                <a:solidFill>
                  <a:srgbClr val="000000"/>
                </a:solidFill>
              </a:rPr>
              <a:t>barragens</a:t>
            </a:r>
            <a:r>
              <a:rPr lang="en-US" sz="2500" b="1" dirty="0">
                <a:solidFill>
                  <a:srgbClr val="000000"/>
                </a:solidFill>
              </a:rPr>
              <a:t>, se </a:t>
            </a:r>
            <a:r>
              <a:rPr lang="en-US" sz="2500" b="1" dirty="0" err="1">
                <a:solidFill>
                  <a:srgbClr val="000000"/>
                </a:solidFill>
              </a:rPr>
              <a:t>são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submetidas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ou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não</a:t>
            </a:r>
            <a:r>
              <a:rPr lang="en-US" sz="2500" b="1" dirty="0">
                <a:solidFill>
                  <a:srgbClr val="000000"/>
                </a:solidFill>
              </a:rPr>
              <a:t> à PNSB (61% do total), por </a:t>
            </a:r>
            <a:r>
              <a:rPr lang="en-US" sz="2500" b="1" dirty="0" err="1">
                <a:solidFill>
                  <a:srgbClr val="000000"/>
                </a:solidFill>
              </a:rPr>
              <a:t>falta</a:t>
            </a:r>
            <a:r>
              <a:rPr lang="en-US" sz="2500" b="1" dirty="0">
                <a:solidFill>
                  <a:srgbClr val="000000"/>
                </a:solidFill>
              </a:rPr>
              <a:t> de dados </a:t>
            </a:r>
            <a:r>
              <a:rPr lang="en-US" sz="2500" b="1" dirty="0" err="1">
                <a:solidFill>
                  <a:srgbClr val="000000"/>
                </a:solidFill>
              </a:rPr>
              <a:t>básicos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como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altura</a:t>
            </a:r>
            <a:r>
              <a:rPr lang="en-US" sz="2500" b="1" dirty="0">
                <a:solidFill>
                  <a:srgbClr val="000000"/>
                </a:solidFill>
              </a:rPr>
              <a:t>, volume </a:t>
            </a:r>
            <a:r>
              <a:rPr lang="en-US" sz="2500" b="1" dirty="0" err="1">
                <a:solidFill>
                  <a:srgbClr val="000000"/>
                </a:solidFill>
              </a:rPr>
              <a:t>ou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classificação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quanto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ao</a:t>
            </a:r>
            <a:r>
              <a:rPr lang="en-US" sz="2500" b="1" dirty="0">
                <a:solidFill>
                  <a:srgbClr val="000000"/>
                </a:solidFill>
              </a:rPr>
              <a:t> DPA. </a:t>
            </a:r>
          </a:p>
        </p:txBody>
      </p:sp>
    </p:spTree>
    <p:extLst>
      <p:ext uri="{BB962C8B-B14F-4D97-AF65-F5344CB8AC3E}">
        <p14:creationId xmlns:p14="http://schemas.microsoft.com/office/powerpoint/2010/main" val="16454254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-3" b="25947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06F228C-B85D-460F-BF2F-555BAEB26ACF}"/>
              </a:ext>
            </a:extLst>
          </p:cNvPr>
          <p:cNvSpPr/>
          <p:nvPr/>
        </p:nvSpPr>
        <p:spPr>
          <a:xfrm>
            <a:off x="5375920" y="738620"/>
            <a:ext cx="6480720" cy="532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000000"/>
                </a:solidFill>
              </a:rPr>
              <a:t>Os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empreendedores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responsáveis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legais</a:t>
            </a:r>
            <a:r>
              <a:rPr lang="en-US" sz="2500" b="1" dirty="0">
                <a:solidFill>
                  <a:srgbClr val="000000"/>
                </a:solidFill>
              </a:rPr>
              <a:t> pela </a:t>
            </a:r>
            <a:r>
              <a:rPr lang="en-US" sz="2500" b="1" dirty="0" err="1">
                <a:solidFill>
                  <a:srgbClr val="000000"/>
                </a:solidFill>
              </a:rPr>
              <a:t>segurança</a:t>
            </a:r>
            <a:r>
              <a:rPr lang="en-US" sz="2500" b="1" dirty="0">
                <a:solidFill>
                  <a:srgbClr val="000000"/>
                </a:solidFill>
              </a:rPr>
              <a:t> da </a:t>
            </a:r>
            <a:r>
              <a:rPr lang="en-US" sz="2500" b="1" dirty="0" err="1">
                <a:solidFill>
                  <a:srgbClr val="000000"/>
                </a:solidFill>
              </a:rPr>
              <a:t>barragem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não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realizaram</a:t>
            </a:r>
            <a:r>
              <a:rPr lang="en-US" sz="2500" b="1" dirty="0">
                <a:solidFill>
                  <a:srgbClr val="000000"/>
                </a:solidFill>
              </a:rPr>
              <a:t> a </a:t>
            </a:r>
            <a:r>
              <a:rPr lang="en-US" sz="2500" b="1" dirty="0" err="1">
                <a:solidFill>
                  <a:srgbClr val="000000"/>
                </a:solidFill>
              </a:rPr>
              <a:t>inspeção</a:t>
            </a:r>
            <a:r>
              <a:rPr lang="en-US" sz="2500" b="1" dirty="0">
                <a:solidFill>
                  <a:srgbClr val="000000"/>
                </a:solidFill>
              </a:rPr>
              <a:t> de </a:t>
            </a:r>
            <a:r>
              <a:rPr lang="en-US" sz="2500" b="1" dirty="0" err="1">
                <a:solidFill>
                  <a:srgbClr val="000000"/>
                </a:solidFill>
              </a:rPr>
              <a:t>segurança</a:t>
            </a:r>
            <a:r>
              <a:rPr lang="en-US" sz="2500" b="1" dirty="0">
                <a:solidFill>
                  <a:srgbClr val="000000"/>
                </a:solidFill>
              </a:rPr>
              <a:t> regular, </a:t>
            </a:r>
            <a:r>
              <a:rPr lang="en-US" sz="2500" b="1" dirty="0" err="1">
                <a:solidFill>
                  <a:srgbClr val="000000"/>
                </a:solidFill>
              </a:rPr>
              <a:t>ou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mesmo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manutenções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mínimas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na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maioria</a:t>
            </a:r>
            <a:r>
              <a:rPr lang="en-US" sz="2500" b="1" dirty="0">
                <a:solidFill>
                  <a:srgbClr val="000000"/>
                </a:solidFill>
              </a:rPr>
              <a:t> das </a:t>
            </a:r>
            <a:r>
              <a:rPr lang="en-US" sz="2500" b="1" dirty="0" err="1">
                <a:solidFill>
                  <a:srgbClr val="000000"/>
                </a:solidFill>
              </a:rPr>
              <a:t>barragens</a:t>
            </a:r>
            <a:endParaRPr lang="en-US" sz="2500" b="1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Além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disso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há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fiscalizadores</a:t>
            </a:r>
            <a:r>
              <a:rPr lang="en-US" sz="2500" b="1" dirty="0">
                <a:solidFill>
                  <a:srgbClr val="000000"/>
                </a:solidFill>
              </a:rPr>
              <a:t> que </a:t>
            </a:r>
            <a:r>
              <a:rPr lang="en-US" sz="2500" b="1" dirty="0" err="1">
                <a:solidFill>
                  <a:srgbClr val="000000"/>
                </a:solidFill>
              </a:rPr>
              <a:t>ainda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estão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em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fase</a:t>
            </a:r>
            <a:r>
              <a:rPr lang="en-US" sz="2500" b="1" dirty="0">
                <a:solidFill>
                  <a:srgbClr val="000000"/>
                </a:solidFill>
              </a:rPr>
              <a:t> de </a:t>
            </a:r>
            <a:r>
              <a:rPr lang="en-US" sz="2500" b="1" dirty="0" err="1">
                <a:solidFill>
                  <a:srgbClr val="000000"/>
                </a:solidFill>
              </a:rPr>
              <a:t>consolidação</a:t>
            </a:r>
            <a:r>
              <a:rPr lang="en-US" sz="2500" b="1" dirty="0">
                <a:solidFill>
                  <a:srgbClr val="000000"/>
                </a:solidFill>
              </a:rPr>
              <a:t> de </a:t>
            </a:r>
            <a:r>
              <a:rPr lang="en-US" sz="2500" b="1" dirty="0" err="1">
                <a:solidFill>
                  <a:srgbClr val="000000"/>
                </a:solidFill>
              </a:rPr>
              <a:t>seus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cadastros</a:t>
            </a:r>
            <a:r>
              <a:rPr lang="en-US" sz="2500" b="1" dirty="0">
                <a:solidFill>
                  <a:srgbClr val="000000"/>
                </a:solidFill>
              </a:rPr>
              <a:t>, </a:t>
            </a:r>
            <a:r>
              <a:rPr lang="en-US" sz="2500" b="1" dirty="0" err="1">
                <a:solidFill>
                  <a:srgbClr val="000000"/>
                </a:solidFill>
              </a:rPr>
              <a:t>identificação</a:t>
            </a:r>
            <a:r>
              <a:rPr lang="en-US" sz="2500" b="1" dirty="0">
                <a:solidFill>
                  <a:srgbClr val="000000"/>
                </a:solidFill>
              </a:rPr>
              <a:t> de </a:t>
            </a:r>
            <a:r>
              <a:rPr lang="en-US" sz="2500" b="1" dirty="0" err="1">
                <a:solidFill>
                  <a:srgbClr val="000000"/>
                </a:solidFill>
              </a:rPr>
              <a:t>empreendedores</a:t>
            </a:r>
            <a:r>
              <a:rPr lang="en-US" sz="2500" b="1" dirty="0">
                <a:solidFill>
                  <a:srgbClr val="000000"/>
                </a:solidFill>
              </a:rPr>
              <a:t> e </a:t>
            </a:r>
            <a:r>
              <a:rPr lang="en-US" sz="2500" b="1" dirty="0" err="1">
                <a:solidFill>
                  <a:srgbClr val="000000"/>
                </a:solidFill>
              </a:rPr>
              <a:t>classificação</a:t>
            </a:r>
            <a:r>
              <a:rPr lang="en-US" sz="2500" b="1" dirty="0">
                <a:solidFill>
                  <a:srgbClr val="000000"/>
                </a:solidFill>
              </a:rPr>
              <a:t> das </a:t>
            </a:r>
            <a:r>
              <a:rPr lang="en-US" sz="2500" b="1" dirty="0" err="1">
                <a:solidFill>
                  <a:srgbClr val="000000"/>
                </a:solidFill>
              </a:rPr>
              <a:t>barragens</a:t>
            </a:r>
            <a:r>
              <a:rPr lang="en-US" sz="2500" b="1" dirty="0">
                <a:solidFill>
                  <a:srgbClr val="000000"/>
                </a:solidFill>
              </a:rPr>
              <a:t>. </a:t>
            </a:r>
            <a:r>
              <a:rPr lang="en-US" sz="2500" b="1" dirty="0" err="1">
                <a:solidFill>
                  <a:srgbClr val="000000"/>
                </a:solidFill>
              </a:rPr>
              <a:t>Ainda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não</a:t>
            </a:r>
            <a:r>
              <a:rPr lang="en-US" sz="2500" b="1" dirty="0">
                <a:solidFill>
                  <a:srgbClr val="000000"/>
                </a:solidFill>
              </a:rPr>
              <a:t> se </a:t>
            </a:r>
            <a:r>
              <a:rPr lang="en-US" sz="2500" b="1" dirty="0" err="1">
                <a:solidFill>
                  <a:srgbClr val="000000"/>
                </a:solidFill>
              </a:rPr>
              <a:t>sabe</a:t>
            </a:r>
            <a:r>
              <a:rPr lang="en-US" sz="2500" b="1" dirty="0">
                <a:solidFill>
                  <a:srgbClr val="000000"/>
                </a:solidFill>
              </a:rPr>
              <a:t>, para a </a:t>
            </a:r>
            <a:r>
              <a:rPr lang="en-US" sz="2500" b="1" dirty="0" err="1">
                <a:solidFill>
                  <a:srgbClr val="000000"/>
                </a:solidFill>
              </a:rPr>
              <a:t>maioria</a:t>
            </a:r>
            <a:r>
              <a:rPr lang="en-US" sz="2500" b="1" dirty="0">
                <a:solidFill>
                  <a:srgbClr val="000000"/>
                </a:solidFill>
              </a:rPr>
              <a:t> das </a:t>
            </a:r>
            <a:r>
              <a:rPr lang="en-US" sz="2500" b="1" dirty="0" err="1">
                <a:solidFill>
                  <a:srgbClr val="000000"/>
                </a:solidFill>
              </a:rPr>
              <a:t>barragens</a:t>
            </a:r>
            <a:r>
              <a:rPr lang="en-US" sz="2500" b="1" dirty="0">
                <a:solidFill>
                  <a:srgbClr val="000000"/>
                </a:solidFill>
              </a:rPr>
              <a:t>, se </a:t>
            </a:r>
            <a:r>
              <a:rPr lang="en-US" sz="2500" b="1" dirty="0" err="1">
                <a:solidFill>
                  <a:srgbClr val="000000"/>
                </a:solidFill>
              </a:rPr>
              <a:t>são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submetidas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ou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não</a:t>
            </a:r>
            <a:r>
              <a:rPr lang="en-US" sz="2500" b="1" dirty="0">
                <a:solidFill>
                  <a:srgbClr val="000000"/>
                </a:solidFill>
              </a:rPr>
              <a:t> à PNSB (61% do total), por </a:t>
            </a:r>
            <a:r>
              <a:rPr lang="en-US" sz="2500" b="1" dirty="0" err="1">
                <a:solidFill>
                  <a:srgbClr val="000000"/>
                </a:solidFill>
              </a:rPr>
              <a:t>falta</a:t>
            </a:r>
            <a:r>
              <a:rPr lang="en-US" sz="2500" b="1" dirty="0">
                <a:solidFill>
                  <a:srgbClr val="000000"/>
                </a:solidFill>
              </a:rPr>
              <a:t> de dados </a:t>
            </a:r>
            <a:r>
              <a:rPr lang="en-US" sz="2500" b="1" dirty="0" err="1">
                <a:solidFill>
                  <a:srgbClr val="000000"/>
                </a:solidFill>
              </a:rPr>
              <a:t>básicos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como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altura</a:t>
            </a:r>
            <a:r>
              <a:rPr lang="en-US" sz="2500" b="1" dirty="0">
                <a:solidFill>
                  <a:srgbClr val="000000"/>
                </a:solidFill>
              </a:rPr>
              <a:t>, volume </a:t>
            </a:r>
            <a:r>
              <a:rPr lang="en-US" sz="2500" b="1" dirty="0" err="1">
                <a:solidFill>
                  <a:srgbClr val="000000"/>
                </a:solidFill>
              </a:rPr>
              <a:t>ou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classificação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quanto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ao</a:t>
            </a:r>
            <a:r>
              <a:rPr lang="en-US" sz="2500" b="1" dirty="0">
                <a:solidFill>
                  <a:srgbClr val="000000"/>
                </a:solidFill>
              </a:rPr>
              <a:t> DPA. </a:t>
            </a:r>
          </a:p>
        </p:txBody>
      </p:sp>
    </p:spTree>
    <p:extLst>
      <p:ext uri="{BB962C8B-B14F-4D97-AF65-F5344CB8AC3E}">
        <p14:creationId xmlns:p14="http://schemas.microsoft.com/office/powerpoint/2010/main" val="417029581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-3" b="25947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06F228C-B85D-460F-BF2F-555BAEB26ACF}"/>
              </a:ext>
            </a:extLst>
          </p:cNvPr>
          <p:cNvSpPr/>
          <p:nvPr/>
        </p:nvSpPr>
        <p:spPr>
          <a:xfrm>
            <a:off x="5375920" y="738620"/>
            <a:ext cx="6480720" cy="532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Empreendedores relatam dificuldade de elaborar os </a:t>
            </a:r>
            <a:r>
              <a:rPr lang="pt-BR" sz="3000" dirty="0" err="1"/>
              <a:t>PSBs</a:t>
            </a:r>
            <a:r>
              <a:rPr lang="pt-BR" sz="3000" dirty="0"/>
              <a:t> devido aos elevados custos de elaboração desses documentos, além da baixa oferta de profissionais habilitados na área.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000" dirty="0"/>
              <a:t>Neste ano o aumento nas equipes dos órgãos fiscalizadores proporcionou um incremento de vistorias in loco</a:t>
            </a:r>
            <a:endParaRPr lang="en-US" sz="3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466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F36A05-C377-41A7-8642-612615B7F95B}"/>
              </a:ext>
            </a:extLst>
          </p:cNvPr>
          <p:cNvSpPr txBox="1"/>
          <p:nvPr/>
        </p:nvSpPr>
        <p:spPr>
          <a:xfrm>
            <a:off x="551384" y="2060848"/>
            <a:ext cx="1137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BDE747-AA49-4FF9-A749-95893C60ED3B}"/>
              </a:ext>
            </a:extLst>
          </p:cNvPr>
          <p:cNvSpPr txBox="1"/>
          <p:nvPr/>
        </p:nvSpPr>
        <p:spPr>
          <a:xfrm>
            <a:off x="5951984" y="1556792"/>
            <a:ext cx="6624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Usos mais comuns: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Irrigação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Abastecimento humano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Hidrelétrica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Contenção de rejeitos de mineração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Regularização de vazões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Dessedentação animal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Defesa contra inundações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Recreação</a:t>
            </a:r>
          </a:p>
          <a:p>
            <a:pPr marL="457200" indent="-457200">
              <a:buFontTx/>
              <a:buChar char="-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Contenção de resíduos industriais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704B15A-69BF-4C40-BEFF-75C7503C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78" y="2181714"/>
            <a:ext cx="4518293" cy="46026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312D2F6-19B1-4291-B8C2-83A84A28F94A}"/>
              </a:ext>
            </a:extLst>
          </p:cNvPr>
          <p:cNvSpPr txBox="1"/>
          <p:nvPr/>
        </p:nvSpPr>
        <p:spPr>
          <a:xfrm>
            <a:off x="335360" y="143948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/>
                </a:solidFill>
              </a:rPr>
              <a:t>BARRAGENS</a:t>
            </a:r>
          </a:p>
        </p:txBody>
      </p:sp>
    </p:spTree>
    <p:extLst>
      <p:ext uri="{BB962C8B-B14F-4D97-AF65-F5344CB8AC3E}">
        <p14:creationId xmlns:p14="http://schemas.microsoft.com/office/powerpoint/2010/main" val="281261056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22" b="39593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06F228C-B85D-460F-BF2F-555BAEB26ACF}"/>
              </a:ext>
            </a:extLst>
          </p:cNvPr>
          <p:cNvSpPr/>
          <p:nvPr/>
        </p:nvSpPr>
        <p:spPr>
          <a:xfrm>
            <a:off x="7629345" y="1076555"/>
            <a:ext cx="3264916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Continua aumentando o número de fiscalizadores que indicam as barragens que, na sua visão, mais preocupam, por possuírem algum comprometimento importante que impacte a sua segurança. Em 2019 foram listadas 156 barragens, das quais 63% pertencem a empreendedores privados.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3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151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06F228C-B85D-460F-BF2F-555BAEB26ACF}"/>
              </a:ext>
            </a:extLst>
          </p:cNvPr>
          <p:cNvSpPr/>
          <p:nvPr/>
        </p:nvSpPr>
        <p:spPr>
          <a:xfrm>
            <a:off x="5071414" y="2276872"/>
            <a:ext cx="6963217" cy="4230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Reportados</a:t>
            </a:r>
            <a:r>
              <a:rPr lang="en-US" sz="2400" dirty="0"/>
              <a:t> 12 </a:t>
            </a:r>
            <a:r>
              <a:rPr lang="en-US" sz="2400" dirty="0" err="1"/>
              <a:t>acidentes</a:t>
            </a:r>
            <a:r>
              <a:rPr lang="en-US" sz="2400" dirty="0"/>
              <a:t> e 58 </a:t>
            </a:r>
            <a:r>
              <a:rPr lang="en-US" sz="2400" dirty="0" err="1"/>
              <a:t>incidentes</a:t>
            </a:r>
            <a:r>
              <a:rPr lang="en-US" sz="2400" dirty="0"/>
              <a:t> com </a:t>
            </a:r>
            <a:r>
              <a:rPr lang="en-US" sz="2400" dirty="0" err="1"/>
              <a:t>barragens</a:t>
            </a:r>
            <a:r>
              <a:rPr lang="en-US" sz="2400" dirty="0"/>
              <a:t>, </a:t>
            </a:r>
            <a:r>
              <a:rPr lang="en-US" sz="2400" dirty="0" err="1"/>
              <a:t>valores</a:t>
            </a:r>
            <a:r>
              <a:rPr lang="en-US" sz="2400" dirty="0"/>
              <a:t> </a:t>
            </a:r>
            <a:r>
              <a:rPr lang="en-US" sz="2400" dirty="0" err="1"/>
              <a:t>muito</a:t>
            </a:r>
            <a:r>
              <a:rPr lang="en-US" sz="2400" dirty="0"/>
              <a:t> </a:t>
            </a:r>
            <a:r>
              <a:rPr lang="en-US" sz="2400" dirty="0" err="1"/>
              <a:t>superiores</a:t>
            </a:r>
            <a:r>
              <a:rPr lang="en-US" sz="2400" dirty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/>
              <a:t>anos</a:t>
            </a:r>
            <a:r>
              <a:rPr lang="en-US" sz="2400" dirty="0"/>
              <a:t> </a:t>
            </a:r>
            <a:r>
              <a:rPr lang="en-US" sz="2400" dirty="0" err="1"/>
              <a:t>anteriores</a:t>
            </a:r>
            <a:r>
              <a:rPr lang="en-US" sz="2400" dirty="0"/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Apesar</a:t>
            </a:r>
            <a:r>
              <a:rPr lang="en-US" sz="2400" dirty="0"/>
              <a:t> da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maioria</a:t>
            </a:r>
            <a:r>
              <a:rPr lang="en-US" sz="2400" dirty="0"/>
              <a:t> dos </a:t>
            </a:r>
            <a:r>
              <a:rPr lang="en-US" sz="2400" dirty="0" err="1"/>
              <a:t>acidentes</a:t>
            </a:r>
            <a:r>
              <a:rPr lang="en-US" sz="2400" dirty="0"/>
              <a:t> </a:t>
            </a:r>
            <a:r>
              <a:rPr lang="en-US" sz="2400" dirty="0" err="1"/>
              <a:t>terem</a:t>
            </a:r>
            <a:r>
              <a:rPr lang="en-US" sz="2400" dirty="0"/>
              <a:t> </a:t>
            </a:r>
            <a:r>
              <a:rPr lang="en-US" sz="2400" dirty="0" err="1"/>
              <a:t>ocorrido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pequenas</a:t>
            </a:r>
            <a:r>
              <a:rPr lang="en-US" sz="2400" dirty="0"/>
              <a:t> </a:t>
            </a:r>
            <a:r>
              <a:rPr lang="en-US" sz="2400" dirty="0" err="1"/>
              <a:t>barragens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eventos</a:t>
            </a:r>
            <a:r>
              <a:rPr lang="en-US" sz="2400" dirty="0"/>
              <a:t> de </a:t>
            </a:r>
            <a:r>
              <a:rPr lang="en-US" sz="2400" dirty="0" err="1"/>
              <a:t>cheias</a:t>
            </a:r>
            <a:r>
              <a:rPr lang="en-US" sz="2400" dirty="0"/>
              <a:t>, o </a:t>
            </a:r>
            <a:r>
              <a:rPr lang="en-US" sz="2400" dirty="0" err="1"/>
              <a:t>maior</a:t>
            </a:r>
            <a:r>
              <a:rPr lang="en-US" sz="2400" dirty="0"/>
              <a:t> </a:t>
            </a:r>
            <a:r>
              <a:rPr lang="en-US" sz="2400" dirty="0" err="1"/>
              <a:t>impacto</a:t>
            </a:r>
            <a:r>
              <a:rPr lang="en-US" sz="2400" dirty="0"/>
              <a:t> </a:t>
            </a:r>
            <a:r>
              <a:rPr lang="en-US" sz="2400" dirty="0" err="1"/>
              <a:t>ocorreu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um </a:t>
            </a:r>
            <a:r>
              <a:rPr lang="en-US" sz="2400" dirty="0" err="1"/>
              <a:t>acidente</a:t>
            </a:r>
            <a:r>
              <a:rPr lang="en-US" sz="2400" dirty="0"/>
              <a:t> </a:t>
            </a:r>
            <a:r>
              <a:rPr lang="en-US" sz="2400" dirty="0" err="1"/>
              <a:t>numa</a:t>
            </a:r>
            <a:r>
              <a:rPr lang="en-US" sz="2400" dirty="0"/>
              <a:t>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barragem</a:t>
            </a:r>
            <a:r>
              <a:rPr lang="en-US" sz="2400" dirty="0"/>
              <a:t> de </a:t>
            </a:r>
            <a:r>
              <a:rPr lang="en-US" sz="2400" dirty="0" err="1"/>
              <a:t>rejeitos</a:t>
            </a:r>
            <a:r>
              <a:rPr lang="en-US" sz="2400" dirty="0"/>
              <a:t>, </a:t>
            </a:r>
            <a:r>
              <a:rPr lang="en-US" sz="2400" dirty="0" err="1"/>
              <a:t>gerando</a:t>
            </a:r>
            <a:r>
              <a:rPr lang="en-US" sz="2400" dirty="0"/>
              <a:t> 270 </a:t>
            </a:r>
            <a:r>
              <a:rPr lang="en-US" sz="2400" dirty="0" err="1"/>
              <a:t>vítimas</a:t>
            </a:r>
            <a:r>
              <a:rPr lang="en-US" sz="2400" dirty="0"/>
              <a:t> </a:t>
            </a:r>
            <a:r>
              <a:rPr lang="en-US" sz="2400" dirty="0" err="1"/>
              <a:t>fatais</a:t>
            </a:r>
            <a:r>
              <a:rPr lang="en-US" sz="2400" dirty="0"/>
              <a:t> e </a:t>
            </a:r>
            <a:r>
              <a:rPr lang="en-US" sz="2400" dirty="0" err="1"/>
              <a:t>enorme</a:t>
            </a:r>
            <a:r>
              <a:rPr lang="en-US" sz="2400" dirty="0"/>
              <a:t> </a:t>
            </a:r>
            <a:r>
              <a:rPr lang="en-US" sz="2400" dirty="0" err="1"/>
              <a:t>impacto</a:t>
            </a:r>
            <a:r>
              <a:rPr lang="en-US" sz="2400" dirty="0"/>
              <a:t> </a:t>
            </a:r>
            <a:r>
              <a:rPr lang="en-US" sz="2400" dirty="0" err="1"/>
              <a:t>socioeconômico</a:t>
            </a:r>
            <a:r>
              <a:rPr lang="en-US" sz="2400" dirty="0"/>
              <a:t> e </a:t>
            </a:r>
            <a:r>
              <a:rPr lang="en-US" sz="2400" dirty="0" err="1"/>
              <a:t>ambiental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72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01254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95E977-4A5F-4281-94E6-E21F8A5B44D7}"/>
              </a:ext>
            </a:extLst>
          </p:cNvPr>
          <p:cNvSpPr txBox="1"/>
          <p:nvPr/>
        </p:nvSpPr>
        <p:spPr>
          <a:xfrm>
            <a:off x="335360" y="1484784"/>
            <a:ext cx="110892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Desafios para a próxima década</a:t>
            </a:r>
          </a:p>
          <a:p>
            <a:endParaRPr lang="pt-BR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Inserção dos espelhos d’água identificados no SNISB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Estruturação dos fiscalizadores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Conscientização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Estruturação da Defesa Civil com carreira própria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Forma de integração entre a PNSB e a Política Nacional de Proteção e Defesa Civil, sobretudo com relação ao conteúdo que o PAE e o PLANCON devem conter. </a:t>
            </a:r>
          </a:p>
        </p:txBody>
      </p:sp>
    </p:spTree>
    <p:extLst>
      <p:ext uri="{BB962C8B-B14F-4D97-AF65-F5344CB8AC3E}">
        <p14:creationId xmlns:p14="http://schemas.microsoft.com/office/powerpoint/2010/main" val="358183646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95E977-4A5F-4281-94E6-E21F8A5B44D7}"/>
              </a:ext>
            </a:extLst>
          </p:cNvPr>
          <p:cNvSpPr txBox="1"/>
          <p:nvPr/>
        </p:nvSpPr>
        <p:spPr>
          <a:xfrm>
            <a:off x="335360" y="1484784"/>
            <a:ext cx="110892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Desafios para a próxima década</a:t>
            </a:r>
          </a:p>
          <a:p>
            <a:endParaRPr lang="pt-BR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Fortalecer a articulação entre Defesa Civil, empreendedores e fiscalizadores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Alimentação permanente do SNISB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Capacitação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Regulamentar o que seria considerado pelo fiscalizador um PSB implementado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Resolver a falta de recursos por parte de empreendedores públicos para realizar as atividades de operação, manutenção e recuperação </a:t>
            </a:r>
          </a:p>
        </p:txBody>
      </p:sp>
    </p:spTree>
    <p:extLst>
      <p:ext uri="{BB962C8B-B14F-4D97-AF65-F5344CB8AC3E}">
        <p14:creationId xmlns:p14="http://schemas.microsoft.com/office/powerpoint/2010/main" val="155489470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95E977-4A5F-4281-94E6-E21F8A5B44D7}"/>
              </a:ext>
            </a:extLst>
          </p:cNvPr>
          <p:cNvSpPr txBox="1"/>
          <p:nvPr/>
        </p:nvSpPr>
        <p:spPr>
          <a:xfrm>
            <a:off x="335360" y="1484784"/>
            <a:ext cx="116652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Desafios para a próxima década</a:t>
            </a:r>
          </a:p>
          <a:p>
            <a:endParaRPr lang="pt-BR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CNRH regulamente a desativação e o </a:t>
            </a:r>
            <a:r>
              <a:rPr lang="pt-BR" sz="3200" dirty="0" err="1"/>
              <a:t>descomissionamento</a:t>
            </a:r>
            <a:r>
              <a:rPr lang="pt-BR" sz="3200" dirty="0"/>
              <a:t> de barragens, bem como a atuação dos fiscalizadores nos casos de inação ou omissão dos empreendedores, além de estabelecer objetivos e metas a serem atingidas pelos fiscalizadores em relação às suas atividades.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Realização de exercícios simulados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4676499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F36A05-C377-41A7-8642-612615B7F95B}"/>
              </a:ext>
            </a:extLst>
          </p:cNvPr>
          <p:cNvSpPr txBox="1"/>
          <p:nvPr/>
        </p:nvSpPr>
        <p:spPr>
          <a:xfrm>
            <a:off x="3244132" y="1552235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Foco</a:t>
            </a:r>
            <a:r>
              <a:rPr lang="en-US" sz="3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32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objetivo</a:t>
            </a:r>
            <a:r>
              <a:rPr lang="en-US" sz="3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Empreendedores</a:t>
            </a:r>
            <a:r>
              <a:rPr lang="en-US" sz="3200" b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devem</a:t>
            </a:r>
            <a:r>
              <a:rPr lang="en-US" sz="3200" b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3200" b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garantir a observância de padrões de segurança de barragens de maneira a reduzir a possibilidade de acidente e suas consequências</a:t>
            </a:r>
            <a:endParaRPr lang="en-US" sz="3200" b="1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2791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New-ID-ANA-v2-semlogo.jpg" descr="New-ID-ANA-v2-sem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4" name="Obrigado!"/>
          <p:cNvSpPr txBox="1"/>
          <p:nvPr/>
        </p:nvSpPr>
        <p:spPr>
          <a:xfrm>
            <a:off x="7464151" y="4581128"/>
            <a:ext cx="5765323" cy="209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233C8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pt-BR" dirty="0"/>
              <a:t>        </a:t>
            </a:r>
            <a:r>
              <a:rPr dirty="0" err="1"/>
              <a:t>Obrigad</a:t>
            </a:r>
            <a:r>
              <a:rPr lang="pt-BR" dirty="0"/>
              <a:t>a</a:t>
            </a:r>
            <a:r>
              <a:rPr dirty="0"/>
              <a:t>!</a:t>
            </a:r>
            <a:endParaRPr lang="pt-BR" dirty="0"/>
          </a:p>
          <a:p>
            <a:br>
              <a:rPr lang="pt-BR" dirty="0"/>
            </a:br>
            <a:r>
              <a:rPr lang="pt-BR" sz="3000" dirty="0"/>
              <a:t>fernanda.aquino@ana.gov.br</a:t>
            </a:r>
            <a:endParaRPr sz="3000" dirty="0"/>
          </a:p>
        </p:txBody>
      </p:sp>
      <p:pic>
        <p:nvPicPr>
          <p:cNvPr id="1035" name="ANA-MDR-BRASIL-BRANCA-P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4303" y="5665499"/>
            <a:ext cx="7070459" cy="936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6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387" y="820844"/>
            <a:ext cx="3459901" cy="3945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ACE68BC5-2AAA-4410-9B11-ACB92B1D0146}"/>
              </a:ext>
            </a:extLst>
          </p:cNvPr>
          <p:cNvSpPr/>
          <p:nvPr/>
        </p:nvSpPr>
        <p:spPr>
          <a:xfrm>
            <a:off x="1055440" y="5805264"/>
            <a:ext cx="10657184" cy="936104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FF36A05-C377-41A7-8642-612615B7F95B}"/>
              </a:ext>
            </a:extLst>
          </p:cNvPr>
          <p:cNvSpPr txBox="1"/>
          <p:nvPr/>
        </p:nvSpPr>
        <p:spPr>
          <a:xfrm>
            <a:off x="551384" y="2060848"/>
            <a:ext cx="1137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6D1EB0-4631-44AD-9AEA-D1B03EC7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67" y="1561025"/>
            <a:ext cx="3585344" cy="2634130"/>
          </a:xfrm>
          <a:prstGeom prst="rect">
            <a:avLst/>
          </a:prstGeom>
        </p:spPr>
      </p:pic>
      <p:pic>
        <p:nvPicPr>
          <p:cNvPr id="1026" name="Picture 2" descr="A melhor posição para o bebê dormir">
            <a:extLst>
              <a:ext uri="{FF2B5EF4-FFF2-40B4-BE49-F238E27FC236}">
                <a16:creationId xmlns:a16="http://schemas.microsoft.com/office/drawing/2014/main" id="{1D1E7508-3A60-4276-B9BC-8791408E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33" y="206802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84393E6-4DD0-468B-A02E-792648520255}"/>
              </a:ext>
            </a:extLst>
          </p:cNvPr>
          <p:cNvSpPr txBox="1"/>
          <p:nvPr/>
        </p:nvSpPr>
        <p:spPr>
          <a:xfrm>
            <a:off x="1327548" y="6031632"/>
            <a:ext cx="2608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Necessidades?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61D426-88A3-4239-B439-CA24F13D83DF}"/>
              </a:ext>
            </a:extLst>
          </p:cNvPr>
          <p:cNvSpPr txBox="1"/>
          <p:nvPr/>
        </p:nvSpPr>
        <p:spPr>
          <a:xfrm>
            <a:off x="5231904" y="5990982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Responsável?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BDE747-AA49-4FF9-A749-95893C60ED3B}"/>
              </a:ext>
            </a:extLst>
          </p:cNvPr>
          <p:cNvSpPr txBox="1"/>
          <p:nvPr/>
        </p:nvSpPr>
        <p:spPr>
          <a:xfrm>
            <a:off x="9264352" y="5990982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Meios?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4BB12C-3808-4FBD-9A15-9BBE01F245DB}"/>
              </a:ext>
            </a:extLst>
          </p:cNvPr>
          <p:cNvSpPr txBox="1"/>
          <p:nvPr/>
        </p:nvSpPr>
        <p:spPr>
          <a:xfrm>
            <a:off x="5236521" y="1562889"/>
            <a:ext cx="3019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/>
                </a:solidFill>
              </a:rPr>
              <a:t>SERES VIVOS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80518873-423D-46C6-A320-01D5078FA76C}"/>
              </a:ext>
            </a:extLst>
          </p:cNvPr>
          <p:cNvSpPr/>
          <p:nvPr/>
        </p:nvSpPr>
        <p:spPr>
          <a:xfrm rot="16200000">
            <a:off x="6134712" y="5146281"/>
            <a:ext cx="792088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BC155D-C421-48B6-878D-F43D8553EA77}"/>
              </a:ext>
            </a:extLst>
          </p:cNvPr>
          <p:cNvSpPr txBox="1"/>
          <p:nvPr/>
        </p:nvSpPr>
        <p:spPr>
          <a:xfrm>
            <a:off x="47328" y="4361241"/>
            <a:ext cx="11881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/>
                </a:solidFill>
              </a:rPr>
              <a:t>Política Nacional de Segurança de Barragens: Lei 12.334/10 + Regulamentos</a:t>
            </a:r>
          </a:p>
        </p:txBody>
      </p:sp>
    </p:spTree>
    <p:extLst>
      <p:ext uri="{BB962C8B-B14F-4D97-AF65-F5344CB8AC3E}">
        <p14:creationId xmlns:p14="http://schemas.microsoft.com/office/powerpoint/2010/main" val="86835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  <p:bldP spid="9" grpId="0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F36A05-C377-41A7-8642-612615B7F95B}"/>
              </a:ext>
            </a:extLst>
          </p:cNvPr>
          <p:cNvSpPr txBox="1"/>
          <p:nvPr/>
        </p:nvSpPr>
        <p:spPr>
          <a:xfrm>
            <a:off x="551384" y="2060848"/>
            <a:ext cx="1137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6D1EB0-4631-44AD-9AEA-D1B03EC7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4082973"/>
            <a:ext cx="1207582" cy="887203"/>
          </a:xfrm>
          <a:prstGeom prst="rect">
            <a:avLst/>
          </a:prstGeom>
        </p:spPr>
      </p:pic>
      <p:pic>
        <p:nvPicPr>
          <p:cNvPr id="1026" name="Picture 2" descr="A melhor posição para o bebê dormir">
            <a:extLst>
              <a:ext uri="{FF2B5EF4-FFF2-40B4-BE49-F238E27FC236}">
                <a16:creationId xmlns:a16="http://schemas.microsoft.com/office/drawing/2014/main" id="{1D1E7508-3A60-4276-B9BC-8791408E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714" y="4247272"/>
            <a:ext cx="1202264" cy="8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84393E6-4DD0-468B-A02E-792648520255}"/>
              </a:ext>
            </a:extLst>
          </p:cNvPr>
          <p:cNvSpPr txBox="1"/>
          <p:nvPr/>
        </p:nvSpPr>
        <p:spPr>
          <a:xfrm>
            <a:off x="5287628" y="1586251"/>
            <a:ext cx="2608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C00000"/>
                </a:solidFill>
              </a:rPr>
              <a:t>Responsável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97A37E9-EFE1-4B77-88CA-E2135F0B9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34262"/>
              </p:ext>
            </p:extLst>
          </p:nvPr>
        </p:nvGraphicFramePr>
        <p:xfrm>
          <a:off x="6751436" y="2614846"/>
          <a:ext cx="6338820" cy="404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45DA740-2A84-4FD2-8494-1E3655771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381482"/>
              </p:ext>
            </p:extLst>
          </p:nvPr>
        </p:nvGraphicFramePr>
        <p:xfrm>
          <a:off x="-1207918" y="2149948"/>
          <a:ext cx="7089712" cy="450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4302DE-0815-47F8-A37E-6815414E0A10}"/>
              </a:ext>
            </a:extLst>
          </p:cNvPr>
          <p:cNvSpPr txBox="1"/>
          <p:nvPr/>
        </p:nvSpPr>
        <p:spPr>
          <a:xfrm>
            <a:off x="5088310" y="6245696"/>
            <a:ext cx="2608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C00000"/>
                </a:solidFill>
              </a:rPr>
              <a:t>Necessidades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CF1457-F17E-4EAD-B99C-96E1CE511D3C}"/>
              </a:ext>
            </a:extLst>
          </p:cNvPr>
          <p:cNvSpPr txBox="1"/>
          <p:nvPr/>
        </p:nvSpPr>
        <p:spPr>
          <a:xfrm>
            <a:off x="7561169" y="2802994"/>
            <a:ext cx="938415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/>
                </a:solidFill>
              </a:rPr>
              <a:t>Pais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750554-4546-48FC-BD87-2ABA6C151DAC}"/>
              </a:ext>
            </a:extLst>
          </p:cNvPr>
          <p:cNvSpPr txBox="1"/>
          <p:nvPr/>
        </p:nvSpPr>
        <p:spPr>
          <a:xfrm>
            <a:off x="4132104" y="2812834"/>
            <a:ext cx="259354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</a:rPr>
              <a:t>Empreendedor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10178B38-5759-4A51-A888-724DFA9AA4CE}"/>
              </a:ext>
            </a:extLst>
          </p:cNvPr>
          <p:cNvSpPr/>
          <p:nvPr/>
        </p:nvSpPr>
        <p:spPr>
          <a:xfrm rot="7681320">
            <a:off x="4928459" y="2250550"/>
            <a:ext cx="472879" cy="395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73C4D6A-40CA-4294-8EC5-36AB55C603C3}"/>
              </a:ext>
            </a:extLst>
          </p:cNvPr>
          <p:cNvSpPr/>
          <p:nvPr/>
        </p:nvSpPr>
        <p:spPr>
          <a:xfrm rot="2715242">
            <a:off x="7281393" y="2217606"/>
            <a:ext cx="472879" cy="395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185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F36A05-C377-41A7-8642-612615B7F95B}"/>
              </a:ext>
            </a:extLst>
          </p:cNvPr>
          <p:cNvSpPr txBox="1"/>
          <p:nvPr/>
        </p:nvSpPr>
        <p:spPr>
          <a:xfrm>
            <a:off x="551384" y="2060848"/>
            <a:ext cx="1137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BDE747-AA49-4FF9-A749-95893C60ED3B}"/>
              </a:ext>
            </a:extLst>
          </p:cNvPr>
          <p:cNvSpPr txBox="1"/>
          <p:nvPr/>
        </p:nvSpPr>
        <p:spPr>
          <a:xfrm>
            <a:off x="263352" y="135296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Meios - PSB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BC155D-C421-48B6-878D-F43D8553EA77}"/>
              </a:ext>
            </a:extLst>
          </p:cNvPr>
          <p:cNvSpPr txBox="1"/>
          <p:nvPr/>
        </p:nvSpPr>
        <p:spPr>
          <a:xfrm>
            <a:off x="263352" y="1955120"/>
            <a:ext cx="118813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/>
                </a:solidFill>
              </a:rPr>
              <a:t>Conteúdo mínimo e nível de detalhamentos do PSB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/>
                </a:solidFill>
              </a:rPr>
              <a:t>Qualificação do responsável técnico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/>
                </a:solidFill>
              </a:rPr>
              <a:t>Periodicidade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/>
                </a:solidFill>
              </a:rPr>
              <a:t>Necessidade ou não de Plano de Ação de Emergência – PAE</a:t>
            </a:r>
          </a:p>
        </p:txBody>
      </p:sp>
    </p:spTree>
    <p:extLst>
      <p:ext uri="{BB962C8B-B14F-4D97-AF65-F5344CB8AC3E}">
        <p14:creationId xmlns:p14="http://schemas.microsoft.com/office/powerpoint/2010/main" val="647520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F36A05-C377-41A7-8642-612615B7F95B}"/>
              </a:ext>
            </a:extLst>
          </p:cNvPr>
          <p:cNvSpPr txBox="1"/>
          <p:nvPr/>
        </p:nvSpPr>
        <p:spPr>
          <a:xfrm>
            <a:off x="551384" y="2060848"/>
            <a:ext cx="11377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BDE747-AA49-4FF9-A749-95893C60ED3B}"/>
              </a:ext>
            </a:extLst>
          </p:cNvPr>
          <p:cNvSpPr txBox="1"/>
          <p:nvPr/>
        </p:nvSpPr>
        <p:spPr>
          <a:xfrm>
            <a:off x="410858" y="1514879"/>
            <a:ext cx="935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Implementação de Política Pública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BC155D-C421-48B6-878D-F43D8553EA77}"/>
              </a:ext>
            </a:extLst>
          </p:cNvPr>
          <p:cNvSpPr txBox="1"/>
          <p:nvPr/>
        </p:nvSpPr>
        <p:spPr>
          <a:xfrm>
            <a:off x="263352" y="2348880"/>
            <a:ext cx="11881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/>
                </a:solidFill>
              </a:rPr>
              <a:t>Requer tempo, trata-se de um processo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accent1"/>
                </a:solidFill>
              </a:rPr>
              <a:t>10 anos. Como está? Tenho que saber o que é esperado</a:t>
            </a:r>
          </a:p>
        </p:txBody>
      </p:sp>
    </p:spTree>
    <p:extLst>
      <p:ext uri="{BB962C8B-B14F-4D97-AF65-F5344CB8AC3E}">
        <p14:creationId xmlns:p14="http://schemas.microsoft.com/office/powerpoint/2010/main" val="123001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286933"/>
            <a:ext cx="3941529" cy="55710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A90E300-5638-4148-9CE8-DC2D54270D0E}"/>
              </a:ext>
            </a:extLst>
          </p:cNvPr>
          <p:cNvSpPr/>
          <p:nvPr/>
        </p:nvSpPr>
        <p:spPr>
          <a:xfrm>
            <a:off x="4727848" y="1988840"/>
            <a:ext cx="7224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30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Relatório de Segurança de Barragens 2019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000" b="1" dirty="0">
                <a:latin typeface="Century Gothic" panose="020B0502020202020204" pitchFamily="34" charset="0"/>
              </a:rPr>
              <a:t>Avanços</a:t>
            </a:r>
            <a:endParaRPr lang="pt-BR" sz="3000" dirty="0">
              <a:latin typeface="Century Gothic" panose="020B0502020202020204" pitchFamily="34" charset="0"/>
            </a:endParaRP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000" b="1" dirty="0">
                <a:latin typeface="Century Gothic" panose="020B0502020202020204" pitchFamily="34" charset="0"/>
              </a:rPr>
              <a:t>Desafios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000" b="1" dirty="0">
                <a:latin typeface="Century Gothic" panose="020B0502020202020204" pitchFamily="34" charset="0"/>
              </a:rPr>
              <a:t>Diretrizes para atuação</a:t>
            </a:r>
            <a:r>
              <a:rPr lang="pt-BR" sz="3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C884F2E-1403-4C09-A901-954D3141365F}"/>
              </a:ext>
            </a:extLst>
          </p:cNvPr>
          <p:cNvSpPr/>
          <p:nvPr/>
        </p:nvSpPr>
        <p:spPr>
          <a:xfrm>
            <a:off x="4978889" y="5445224"/>
            <a:ext cx="51732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5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Disponível em www.snisb.gov.br</a:t>
            </a:r>
          </a:p>
        </p:txBody>
      </p:sp>
    </p:spTree>
    <p:extLst>
      <p:ext uri="{BB962C8B-B14F-4D97-AF65-F5344CB8AC3E}">
        <p14:creationId xmlns:p14="http://schemas.microsoft.com/office/powerpoint/2010/main" val="21480409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A90E300-5638-4148-9CE8-DC2D54270D0E}"/>
              </a:ext>
            </a:extLst>
          </p:cNvPr>
          <p:cNvSpPr/>
          <p:nvPr/>
        </p:nvSpPr>
        <p:spPr>
          <a:xfrm>
            <a:off x="804672" y="3993681"/>
            <a:ext cx="4057840" cy="2249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i="1">
                <a:latin typeface="+mj-lt"/>
                <a:ea typeface="+mj-ea"/>
                <a:cs typeface="+mj-cs"/>
              </a:rPr>
              <a:t>De onde vêm as informações?</a:t>
            </a:r>
            <a:endParaRPr lang="en-US" sz="5000"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DCD21A-B29A-4219-9109-F0AD5002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4030"/>
            <a:ext cx="12198573" cy="375106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037" y="3981858"/>
            <a:ext cx="1847505" cy="26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57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986245-EB70-4096-B1E8-463BA4D3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286933"/>
            <a:ext cx="3941529" cy="557106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A90E300-5638-4148-9CE8-DC2D54270D0E}"/>
              </a:ext>
            </a:extLst>
          </p:cNvPr>
          <p:cNvSpPr/>
          <p:nvPr/>
        </p:nvSpPr>
        <p:spPr>
          <a:xfrm>
            <a:off x="4499483" y="1484784"/>
            <a:ext cx="722442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5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Avanços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500" b="1" dirty="0">
                <a:latin typeface="Century Gothic" panose="020B0502020202020204" pitchFamily="34" charset="0"/>
              </a:rPr>
              <a:t>19.338 barragens</a:t>
            </a:r>
            <a:endParaRPr lang="pt-BR" sz="2500" dirty="0">
              <a:latin typeface="Century Gothic" panose="020B0502020202020204" pitchFamily="34" charset="0"/>
            </a:endParaRP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500" b="1" dirty="0">
                <a:latin typeface="Century Gothic" panose="020B0502020202020204" pitchFamily="34" charset="0"/>
              </a:rPr>
              <a:t>7.257 classificadas DPA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500" b="1" dirty="0">
                <a:latin typeface="Century Gothic" panose="020B0502020202020204" pitchFamily="34" charset="0"/>
              </a:rPr>
              <a:t>5.879 sem pendência de classificação CRI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500" b="1" dirty="0">
                <a:latin typeface="Century Gothic" panose="020B0502020202020204" pitchFamily="34" charset="0"/>
              </a:rPr>
              <a:t>1.478 diferentes empreendedores das 3.717 barragens sujeitas à PNSB com empreendedor identificado.  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500" dirty="0"/>
              <a:t>“Barragem tipo”: de terra, empreendedor privado, irrigação, altura inferior a 15m e volume inferior a 3hm³. </a:t>
            </a:r>
            <a:endParaRPr lang="pt-BR" sz="2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619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13E94B917C0943BFC9C4D03AC9FB95" ma:contentTypeVersion="11" ma:contentTypeDescription="Crie um novo documento." ma:contentTypeScope="" ma:versionID="f476fd97a1ff829e5e485ca7091cf825">
  <xsd:schema xmlns:xsd="http://www.w3.org/2001/XMLSchema" xmlns:xs="http://www.w3.org/2001/XMLSchema" xmlns:p="http://schemas.microsoft.com/office/2006/metadata/properties" xmlns:ns3="66a2d5d4-0a0b-435a-ae2e-80e04a77616d" xmlns:ns4="5aff13fe-9038-4ac4-8828-7e32969c56df" targetNamespace="http://schemas.microsoft.com/office/2006/metadata/properties" ma:root="true" ma:fieldsID="988ce4073ff1e49398dd00f543782efe" ns3:_="" ns4:_="">
    <xsd:import namespace="66a2d5d4-0a0b-435a-ae2e-80e04a77616d"/>
    <xsd:import namespace="5aff13fe-9038-4ac4-8828-7e32969c56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2d5d4-0a0b-435a-ae2e-80e04a776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f13fe-9038-4ac4-8828-7e32969c5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Dica de Compartilhamento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5A7C06-1702-4A8B-8107-75C77AB9F4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8A972B-5A90-4E1E-AF8F-E6D8673FC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a2d5d4-0a0b-435a-ae2e-80e04a77616d"/>
    <ds:schemaRef ds:uri="5aff13fe-9038-4ac4-8828-7e32969c5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5C6D8D-9755-4599-B6A3-0F20DF94D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984</Words>
  <Application>Microsoft Office PowerPoint</Application>
  <PresentationFormat>Widescreen</PresentationFormat>
  <Paragraphs>137</Paragraphs>
  <Slides>26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Montserrat Light</vt:lpstr>
      <vt:lpstr>Montserrat Regular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Laus de Aquino</dc:creator>
  <cp:lastModifiedBy>Mariana Azevedo Godoy</cp:lastModifiedBy>
  <cp:revision>14</cp:revision>
  <dcterms:created xsi:type="dcterms:W3CDTF">2020-09-04T07:00:07Z</dcterms:created>
  <dcterms:modified xsi:type="dcterms:W3CDTF">2021-02-02T17:30:04Z</dcterms:modified>
</cp:coreProperties>
</file>